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4"/>
  </p:notesMasterIdLst>
  <p:sldIdLst>
    <p:sldId id="271" r:id="rId2"/>
    <p:sldId id="268" r:id="rId3"/>
  </p:sldIdLst>
  <p:sldSz cx="6858000" cy="9906000" type="A4"/>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FF"/>
    <a:srgbClr val="0066FF"/>
    <a:srgbClr val="00FF00"/>
    <a:srgbClr val="FF0066"/>
    <a:srgbClr val="FF6600"/>
    <a:srgbClr val="FFFF66"/>
    <a:srgbClr val="FF99FF"/>
    <a:srgbClr val="F76F3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15" autoAdjust="0"/>
  </p:normalViewPr>
  <p:slideViewPr>
    <p:cSldViewPr snapToGrid="0">
      <p:cViewPr varScale="1">
        <p:scale>
          <a:sx n="68" d="100"/>
          <a:sy n="68" d="100"/>
        </p:scale>
        <p:origin x="2460" y="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47" d="100"/>
          <a:sy n="47" d="100"/>
        </p:scale>
        <p:origin x="2328"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2CD7D0B-6C91-4F87-801B-37BAC7FB820C}" type="datetimeFigureOut">
              <a:rPr kumimoji="1" lang="ja-JP" altLang="en-US" smtClean="0"/>
              <a:t>2025/3/24</a:t>
            </a:fld>
            <a:endParaRPr kumimoji="1" lang="ja-JP" altLang="en-US"/>
          </a:p>
        </p:txBody>
      </p:sp>
      <p:sp>
        <p:nvSpPr>
          <p:cNvPr id="4" name="スライド イメージ プレースホルダー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4EFA6E7E-A524-4D2A-AEEA-EBA531F48A1B}" type="slidenum">
              <a:rPr kumimoji="1" lang="ja-JP" altLang="en-US" smtClean="0"/>
              <a:t>‹#›</a:t>
            </a:fld>
            <a:endParaRPr kumimoji="1" lang="ja-JP" altLang="en-US"/>
          </a:p>
        </p:txBody>
      </p:sp>
    </p:spTree>
    <p:extLst>
      <p:ext uri="{BB962C8B-B14F-4D97-AF65-F5344CB8AC3E}">
        <p14:creationId xmlns:p14="http://schemas.microsoft.com/office/powerpoint/2010/main" val="40328247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4EFA6E7E-A524-4D2A-AEEA-EBA531F48A1B}" type="slidenum">
              <a:rPr kumimoji="1" lang="ja-JP" altLang="en-US" smtClean="0"/>
              <a:t>1</a:t>
            </a:fld>
            <a:endParaRPr kumimoji="1" lang="ja-JP" altLang="en-US"/>
          </a:p>
        </p:txBody>
      </p:sp>
    </p:spTree>
    <p:extLst>
      <p:ext uri="{BB962C8B-B14F-4D97-AF65-F5344CB8AC3E}">
        <p14:creationId xmlns:p14="http://schemas.microsoft.com/office/powerpoint/2010/main" val="2338171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EFA6E7E-A524-4D2A-AEEA-EBA531F48A1B}" type="slidenum">
              <a:rPr kumimoji="1" lang="ja-JP" altLang="en-US" smtClean="0"/>
              <a:t>2</a:t>
            </a:fld>
            <a:endParaRPr kumimoji="1" lang="ja-JP" altLang="en-US"/>
          </a:p>
        </p:txBody>
      </p:sp>
    </p:spTree>
    <p:extLst>
      <p:ext uri="{BB962C8B-B14F-4D97-AF65-F5344CB8AC3E}">
        <p14:creationId xmlns:p14="http://schemas.microsoft.com/office/powerpoint/2010/main" val="1148872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624321"/>
            <a:ext cx="5143500" cy="3448756"/>
          </a:xfrm>
        </p:spPr>
        <p:txBody>
          <a:bodyPr anchor="b">
            <a:normAutofit/>
          </a:bodyPr>
          <a:lstStyle>
            <a:lvl1pPr algn="ctr">
              <a:defRPr sz="3375"/>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normAutofit/>
          </a:bodyPr>
          <a:lstStyle>
            <a:lvl1pPr marL="0" indent="0" algn="ctr">
              <a:buNone/>
              <a:defRPr sz="1350">
                <a:solidFill>
                  <a:schemeClr val="tx1">
                    <a:lumMod val="75000"/>
                    <a:lumOff val="25000"/>
                  </a:schemeClr>
                </a:solidFill>
              </a:defRPr>
            </a:lvl1pPr>
            <a:lvl2pPr marL="257175" indent="0" algn="ctr">
              <a:buNone/>
              <a:defRPr sz="1575"/>
            </a:lvl2pPr>
            <a:lvl3pPr marL="514350" indent="0" algn="ctr">
              <a:buNone/>
              <a:defRPr sz="1350"/>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0F306ED-3245-4AC0-B4C1-AF2271652682}" type="datetimeFigureOut">
              <a:rPr kumimoji="1" lang="ja-JP" altLang="en-US" smtClean="0"/>
              <a:t>2025/3/24</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FE30962-EBEB-4D92-8CD0-B7E80C7D3D48}" type="slidenum">
              <a:rPr kumimoji="1" lang="ja-JP" altLang="en-US" smtClean="0"/>
              <a:t>‹#›</a:t>
            </a:fld>
            <a:endParaRPr kumimoji="1" lang="ja-JP" altLang="en-US" dirty="0"/>
          </a:p>
        </p:txBody>
      </p:sp>
    </p:spTree>
    <p:extLst>
      <p:ext uri="{BB962C8B-B14F-4D97-AF65-F5344CB8AC3E}">
        <p14:creationId xmlns:p14="http://schemas.microsoft.com/office/powerpoint/2010/main" val="3747325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F306ED-3245-4AC0-B4C1-AF2271652682}" type="datetimeFigureOut">
              <a:rPr kumimoji="1" lang="ja-JP" altLang="en-US" smtClean="0"/>
              <a:t>2025/3/24</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FE30962-EBEB-4D92-8CD0-B7E80C7D3D48}" type="slidenum">
              <a:rPr kumimoji="1" lang="ja-JP" altLang="en-US" smtClean="0"/>
              <a:t>‹#›</a:t>
            </a:fld>
            <a:endParaRPr kumimoji="1" lang="ja-JP" altLang="en-US" dirty="0"/>
          </a:p>
        </p:txBody>
      </p:sp>
    </p:spTree>
    <p:extLst>
      <p:ext uri="{BB962C8B-B14F-4D97-AF65-F5344CB8AC3E}">
        <p14:creationId xmlns:p14="http://schemas.microsoft.com/office/powerpoint/2010/main" val="236249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520523"/>
            <a:ext cx="1478756" cy="8394877"/>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471487" y="520523"/>
            <a:ext cx="4350544" cy="8394876"/>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0F306ED-3245-4AC0-B4C1-AF2271652682}" type="datetimeFigureOut">
              <a:rPr kumimoji="1" lang="ja-JP" altLang="en-US" smtClean="0"/>
              <a:t>2025/3/24</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FE30962-EBEB-4D92-8CD0-B7E80C7D3D48}" type="slidenum">
              <a:rPr kumimoji="1" lang="ja-JP" altLang="en-US" smtClean="0"/>
              <a:t>‹#›</a:t>
            </a:fld>
            <a:endParaRPr kumimoji="1" lang="ja-JP" altLang="en-US" dirty="0"/>
          </a:p>
        </p:txBody>
      </p:sp>
    </p:spTree>
    <p:extLst>
      <p:ext uri="{BB962C8B-B14F-4D97-AF65-F5344CB8AC3E}">
        <p14:creationId xmlns:p14="http://schemas.microsoft.com/office/powerpoint/2010/main" val="1855632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F306ED-3245-4AC0-B4C1-AF2271652682}" type="datetimeFigureOut">
              <a:rPr kumimoji="1" lang="ja-JP" altLang="en-US" smtClean="0"/>
              <a:t>2025/3/24</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FE30962-EBEB-4D92-8CD0-B7E80C7D3D48}" type="slidenum">
              <a:rPr kumimoji="1" lang="ja-JP" altLang="en-US" smtClean="0"/>
              <a:t>‹#›</a:t>
            </a:fld>
            <a:endParaRPr kumimoji="1" lang="ja-JP" altLang="en-US" dirty="0"/>
          </a:p>
        </p:txBody>
      </p:sp>
    </p:spTree>
    <p:extLst>
      <p:ext uri="{BB962C8B-B14F-4D97-AF65-F5344CB8AC3E}">
        <p14:creationId xmlns:p14="http://schemas.microsoft.com/office/powerpoint/2010/main" val="2554293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73500"/>
            <a:ext cx="5915025" cy="4118412"/>
          </a:xfrm>
        </p:spPr>
        <p:txBody>
          <a:bodyPr anchor="b">
            <a:normAutofit/>
          </a:bodyPr>
          <a:lstStyle>
            <a:lvl1pPr>
              <a:defRPr sz="3375"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576026"/>
            <a:ext cx="5915025" cy="2166937"/>
          </a:xfrm>
        </p:spPr>
        <p:txBody>
          <a:bodyPr anchor="t">
            <a:normAutofit/>
          </a:bodyPr>
          <a:lstStyle>
            <a:lvl1pPr marL="0" indent="0">
              <a:buNone/>
              <a:defRPr sz="1350">
                <a:solidFill>
                  <a:schemeClr val="tx1">
                    <a:lumMod val="75000"/>
                    <a:lumOff val="2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0F306ED-3245-4AC0-B4C1-AF2271652682}" type="datetimeFigureOut">
              <a:rPr kumimoji="1" lang="ja-JP" altLang="en-US" smtClean="0"/>
              <a:t>2025/3/24</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FE30962-EBEB-4D92-8CD0-B7E80C7D3D48}" type="slidenum">
              <a:rPr kumimoji="1" lang="ja-JP" altLang="en-US" smtClean="0"/>
              <a:t>‹#›</a:t>
            </a:fld>
            <a:endParaRPr kumimoji="1" lang="ja-JP" altLang="en-US" dirty="0"/>
          </a:p>
        </p:txBody>
      </p:sp>
    </p:spTree>
    <p:extLst>
      <p:ext uri="{BB962C8B-B14F-4D97-AF65-F5344CB8AC3E}">
        <p14:creationId xmlns:p14="http://schemas.microsoft.com/office/powerpoint/2010/main" val="846551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5384" y="2641601"/>
            <a:ext cx="2914650" cy="628526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41601"/>
            <a:ext cx="2914650" cy="628526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0F306ED-3245-4AC0-B4C1-AF2271652682}" type="datetimeFigureOut">
              <a:rPr kumimoji="1" lang="ja-JP" altLang="en-US" smtClean="0"/>
              <a:t>2025/3/24</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FE30962-EBEB-4D92-8CD0-B7E80C7D3D48}" type="slidenum">
              <a:rPr kumimoji="1" lang="ja-JP" altLang="en-US" smtClean="0"/>
              <a:t>‹#›</a:t>
            </a:fld>
            <a:endParaRPr kumimoji="1" lang="ja-JP" altLang="en-US" dirty="0"/>
          </a:p>
        </p:txBody>
      </p:sp>
    </p:spTree>
    <p:extLst>
      <p:ext uri="{BB962C8B-B14F-4D97-AF65-F5344CB8AC3E}">
        <p14:creationId xmlns:p14="http://schemas.microsoft.com/office/powerpoint/2010/main" val="2314270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5384" y="2429340"/>
            <a:ext cx="2900363" cy="1192676"/>
          </a:xfrm>
        </p:spPr>
        <p:txBody>
          <a:bodyPr anchor="b">
            <a:normAutofit/>
          </a:bodyPr>
          <a:lstStyle>
            <a:lvl1pPr marL="0" indent="0">
              <a:spcBef>
                <a:spcPts val="0"/>
              </a:spcBef>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ja-JP" altLang="en-US"/>
              <a:t>マスター テキストの書式設定</a:t>
            </a:r>
          </a:p>
        </p:txBody>
      </p:sp>
      <p:sp>
        <p:nvSpPr>
          <p:cNvPr id="4" name="Content Placeholder 3"/>
          <p:cNvSpPr>
            <a:spLocks noGrp="1"/>
          </p:cNvSpPr>
          <p:nvPr>
            <p:ph sz="half" idx="2"/>
          </p:nvPr>
        </p:nvSpPr>
        <p:spPr>
          <a:xfrm>
            <a:off x="475384" y="3622017"/>
            <a:ext cx="2900363" cy="531631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9340"/>
            <a:ext cx="2914651" cy="1192675"/>
          </a:xfrm>
        </p:spPr>
        <p:txBody>
          <a:bodyPr anchor="b"/>
          <a:lstStyle>
            <a:lvl1pPr marL="0" indent="0">
              <a:spcBef>
                <a:spcPts val="0"/>
              </a:spcBef>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22017"/>
            <a:ext cx="2914651" cy="531631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70F306ED-3245-4AC0-B4C1-AF2271652682}" type="datetimeFigureOut">
              <a:rPr kumimoji="1" lang="ja-JP" altLang="en-US" smtClean="0"/>
              <a:t>2025/3/24</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5FE30962-EBEB-4D92-8CD0-B7E80C7D3D48}" type="slidenum">
              <a:rPr kumimoji="1" lang="ja-JP" altLang="en-US" smtClean="0"/>
              <a:t>‹#›</a:t>
            </a:fld>
            <a:endParaRPr kumimoji="1" lang="ja-JP" alt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467312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0F306ED-3245-4AC0-B4C1-AF2271652682}" type="datetimeFigureOut">
              <a:rPr kumimoji="1" lang="ja-JP" altLang="en-US" smtClean="0"/>
              <a:t>2025/3/24</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5FE30962-EBEB-4D92-8CD0-B7E80C7D3D48}" type="slidenum">
              <a:rPr kumimoji="1" lang="ja-JP" altLang="en-US" smtClean="0"/>
              <a:t>‹#›</a:t>
            </a:fld>
            <a:endParaRPr kumimoji="1" lang="ja-JP" altLang="en-US" dirty="0"/>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79171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306ED-3245-4AC0-B4C1-AF2271652682}" type="datetimeFigureOut">
              <a:rPr kumimoji="1" lang="ja-JP" altLang="en-US" smtClean="0"/>
              <a:t>2025/3/24</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5FE30962-EBEB-4D92-8CD0-B7E80C7D3D48}" type="slidenum">
              <a:rPr kumimoji="1" lang="ja-JP" altLang="en-US" smtClean="0"/>
              <a:t>‹#›</a:t>
            </a:fld>
            <a:endParaRPr kumimoji="1" lang="ja-JP" altLang="en-US" dirty="0"/>
          </a:p>
        </p:txBody>
      </p:sp>
    </p:spTree>
    <p:extLst>
      <p:ext uri="{BB962C8B-B14F-4D97-AF65-F5344CB8AC3E}">
        <p14:creationId xmlns:p14="http://schemas.microsoft.com/office/powerpoint/2010/main" val="164131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3202" y="660401"/>
            <a:ext cx="2211705" cy="2311396"/>
          </a:xfrm>
        </p:spPr>
        <p:txBody>
          <a:bodyPr anchor="b">
            <a:normAutofit/>
          </a:bodyPr>
          <a:lstStyle>
            <a:lvl1pPr>
              <a:defRPr sz="1800" b="0"/>
            </a:lvl1pPr>
          </a:lstStyle>
          <a:p>
            <a:r>
              <a:rPr lang="ja-JP" altLang="en-US"/>
              <a:t>マスター タイトルの書式設定</a:t>
            </a:r>
            <a:endParaRPr lang="en-US" dirty="0"/>
          </a:p>
        </p:txBody>
      </p:sp>
      <p:sp>
        <p:nvSpPr>
          <p:cNvPr id="3" name="Content Placeholder 2"/>
          <p:cNvSpPr>
            <a:spLocks noGrp="1"/>
          </p:cNvSpPr>
          <p:nvPr>
            <p:ph idx="1"/>
          </p:nvPr>
        </p:nvSpPr>
        <p:spPr>
          <a:xfrm>
            <a:off x="2914650" y="1430867"/>
            <a:ext cx="3471863" cy="7044267"/>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3202" y="2971799"/>
            <a:ext cx="2211705" cy="5503335"/>
          </a:xfr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0F306ED-3245-4AC0-B4C1-AF2271652682}" type="datetimeFigureOut">
              <a:rPr kumimoji="1" lang="ja-JP" altLang="en-US" smtClean="0"/>
              <a:t>2025/3/24</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FE30962-EBEB-4D92-8CD0-B7E80C7D3D48}" type="slidenum">
              <a:rPr kumimoji="1" lang="ja-JP" altLang="en-US" smtClean="0"/>
              <a:t>‹#›</a:t>
            </a:fld>
            <a:endParaRPr kumimoji="1" lang="ja-JP" altLang="en-US" dirty="0"/>
          </a:p>
        </p:txBody>
      </p:sp>
    </p:spTree>
    <p:extLst>
      <p:ext uri="{BB962C8B-B14F-4D97-AF65-F5344CB8AC3E}">
        <p14:creationId xmlns:p14="http://schemas.microsoft.com/office/powerpoint/2010/main" val="697849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3202" y="660400"/>
            <a:ext cx="2211705" cy="2311400"/>
          </a:xfrm>
        </p:spPr>
        <p:txBody>
          <a:bodyPr anchor="b">
            <a:normAutofit/>
          </a:bodyPr>
          <a:lstStyle>
            <a:lvl1pPr>
              <a:defRPr sz="18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2914650" y="1430867"/>
            <a:ext cx="3471863" cy="7044267"/>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ja-JP" altLang="en-US"/>
              <a:t>図を追加</a:t>
            </a:r>
            <a:endParaRPr lang="en-US" dirty="0"/>
          </a:p>
        </p:txBody>
      </p:sp>
      <p:sp>
        <p:nvSpPr>
          <p:cNvPr id="4" name="Text Placeholder 3"/>
          <p:cNvSpPr>
            <a:spLocks noGrp="1"/>
          </p:cNvSpPr>
          <p:nvPr>
            <p:ph type="body" sz="half" idx="2"/>
          </p:nvPr>
        </p:nvSpPr>
        <p:spPr>
          <a:xfrm>
            <a:off x="473202" y="2971800"/>
            <a:ext cx="2211705" cy="5503333"/>
          </a:xfr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0F306ED-3245-4AC0-B4C1-AF2271652682}" type="datetimeFigureOut">
              <a:rPr kumimoji="1" lang="ja-JP" altLang="en-US" smtClean="0"/>
              <a:t>2025/3/24</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5FE30962-EBEB-4D92-8CD0-B7E80C7D3D48}" type="slidenum">
              <a:rPr kumimoji="1" lang="ja-JP" altLang="en-US" smtClean="0"/>
              <a:t>‹#›</a:t>
            </a:fld>
            <a:endParaRPr kumimoji="1" lang="ja-JP" altLang="en-US" dirty="0"/>
          </a:p>
        </p:txBody>
      </p:sp>
    </p:spTree>
    <p:extLst>
      <p:ext uri="{BB962C8B-B14F-4D97-AF65-F5344CB8AC3E}">
        <p14:creationId xmlns:p14="http://schemas.microsoft.com/office/powerpoint/2010/main" val="1580466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5384" y="528320"/>
            <a:ext cx="5915025" cy="191470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5384" y="2641601"/>
            <a:ext cx="5915025" cy="6285265"/>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19">
                <a:solidFill>
                  <a:schemeClr val="tx1">
                    <a:lumMod val="65000"/>
                    <a:lumOff val="35000"/>
                  </a:schemeClr>
                </a:solidFill>
              </a:defRPr>
            </a:lvl1pPr>
          </a:lstStyle>
          <a:p>
            <a:fld id="{70F306ED-3245-4AC0-B4C1-AF2271652682}" type="datetimeFigureOut">
              <a:rPr kumimoji="1" lang="ja-JP" altLang="en-US" smtClean="0"/>
              <a:t>2025/3/24</a:t>
            </a:fld>
            <a:endParaRPr kumimoji="1" lang="ja-JP" altLang="en-US" dirty="0"/>
          </a:p>
        </p:txBody>
      </p:sp>
      <p:sp>
        <p:nvSpPr>
          <p:cNvPr id="5" name="Footer Placeholder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19">
                <a:solidFill>
                  <a:schemeClr val="tx1">
                    <a:lumMod val="65000"/>
                    <a:lumOff val="35000"/>
                  </a:schemeClr>
                </a:solidFill>
              </a:defRPr>
            </a:lvl1pPr>
          </a:lstStyle>
          <a:p>
            <a:endParaRPr kumimoji="1" lang="ja-JP" altLang="en-US" dirty="0"/>
          </a:p>
        </p:txBody>
      </p:sp>
      <p:sp>
        <p:nvSpPr>
          <p:cNvPr id="6" name="Slide Number Placeholder 5"/>
          <p:cNvSpPr>
            <a:spLocks noGrp="1"/>
          </p:cNvSpPr>
          <p:nvPr>
            <p:ph type="sldNum" sz="quarter" idx="4"/>
          </p:nvPr>
        </p:nvSpPr>
        <p:spPr>
          <a:xfrm>
            <a:off x="4847359" y="9181395"/>
            <a:ext cx="1543050" cy="527403"/>
          </a:xfrm>
          <a:prstGeom prst="rect">
            <a:avLst/>
          </a:prstGeom>
        </p:spPr>
        <p:txBody>
          <a:bodyPr vert="horz" lIns="91440" tIns="45720" rIns="91440" bIns="45720" rtlCol="0" anchor="ctr"/>
          <a:lstStyle>
            <a:lvl1pPr algn="r">
              <a:defRPr sz="619">
                <a:solidFill>
                  <a:schemeClr val="tx1">
                    <a:tint val="75000"/>
                  </a:schemeClr>
                </a:solidFill>
              </a:defRPr>
            </a:lvl1pPr>
          </a:lstStyle>
          <a:p>
            <a:fld id="{5FE30962-EBEB-4D92-8CD0-B7E80C7D3D48}" type="slidenum">
              <a:rPr kumimoji="1" lang="ja-JP" altLang="en-US" smtClean="0"/>
              <a:t>‹#›</a:t>
            </a:fld>
            <a:endParaRPr kumimoji="1" lang="ja-JP" altLang="en-US" dirty="0"/>
          </a:p>
        </p:txBody>
      </p:sp>
    </p:spTree>
    <p:extLst>
      <p:ext uri="{BB962C8B-B14F-4D97-AF65-F5344CB8AC3E}">
        <p14:creationId xmlns:p14="http://schemas.microsoft.com/office/powerpoint/2010/main" val="126746264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514350" rtl="0" eaLnBrk="1" latinLnBrk="0" hangingPunct="1">
        <a:lnSpc>
          <a:spcPct val="90000"/>
        </a:lnSpc>
        <a:spcBef>
          <a:spcPct val="0"/>
        </a:spcBef>
        <a:buNone/>
        <a:defRPr kumimoji="1"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Wingdings 2" pitchFamily="18" charset="2"/>
        <a:buChar char=""/>
        <a:defRPr kumimoji="1"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Wingdings 2" pitchFamily="18" charset="2"/>
        <a:buChar char=""/>
        <a:defRPr kumimoji="1"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Wingdings 2" pitchFamily="18" charset="2"/>
        <a:buChar char=""/>
        <a:defRPr kumimoji="1"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Wingdings 2" pitchFamily="18" charset="2"/>
        <a:buChar char=""/>
        <a:defRPr kumimoji="1"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Wingdings 2" pitchFamily="18" charset="2"/>
        <a:buChar char=""/>
        <a:defRPr kumimoji="1" sz="1013" kern="1200">
          <a:solidFill>
            <a:schemeClr val="tx1"/>
          </a:solidFill>
          <a:latin typeface="+mn-lt"/>
          <a:ea typeface="+mn-ea"/>
          <a:cs typeface="+mn-cs"/>
        </a:defRPr>
      </a:lvl5pPr>
      <a:lvl6pPr marL="1414463" indent="-128588" algn="l" defTabSz="514350" rtl="0" eaLnBrk="1" latinLnBrk="0" hangingPunct="1">
        <a:spcBef>
          <a:spcPct val="20000"/>
        </a:spcBef>
        <a:buFont typeface="Wingdings 2" pitchFamily="18" charset="2"/>
        <a:buChar char=""/>
        <a:defRPr kumimoji="1" sz="1013" kern="1200">
          <a:solidFill>
            <a:schemeClr val="tx1"/>
          </a:solidFill>
          <a:latin typeface="+mn-lt"/>
          <a:ea typeface="+mn-ea"/>
          <a:cs typeface="+mn-cs"/>
        </a:defRPr>
      </a:lvl6pPr>
      <a:lvl7pPr marL="1671638" indent="-128588" algn="l" defTabSz="514350" rtl="0" eaLnBrk="1" latinLnBrk="0" hangingPunct="1">
        <a:spcBef>
          <a:spcPct val="20000"/>
        </a:spcBef>
        <a:buFont typeface="Wingdings 2" pitchFamily="18" charset="2"/>
        <a:buChar char=""/>
        <a:defRPr kumimoji="1" sz="1013" kern="1200">
          <a:solidFill>
            <a:schemeClr val="tx1"/>
          </a:solidFill>
          <a:latin typeface="+mn-lt"/>
          <a:ea typeface="+mn-ea"/>
          <a:cs typeface="+mn-cs"/>
        </a:defRPr>
      </a:lvl7pPr>
      <a:lvl8pPr marL="1928813" indent="-128588" algn="l" defTabSz="514350" rtl="0" eaLnBrk="1" latinLnBrk="0" hangingPunct="1">
        <a:spcBef>
          <a:spcPct val="20000"/>
        </a:spcBef>
        <a:buFont typeface="Wingdings 2" pitchFamily="18" charset="2"/>
        <a:buChar char=""/>
        <a:defRPr kumimoji="1" sz="1013" kern="1200">
          <a:solidFill>
            <a:schemeClr val="tx1"/>
          </a:solidFill>
          <a:latin typeface="+mn-lt"/>
          <a:ea typeface="+mn-ea"/>
          <a:cs typeface="+mn-cs"/>
        </a:defRPr>
      </a:lvl8pPr>
      <a:lvl9pPr marL="2185988" indent="-128588" algn="l" defTabSz="514350" rtl="0" eaLnBrk="1" latinLnBrk="0" hangingPunct="1">
        <a:spcBef>
          <a:spcPct val="20000"/>
        </a:spcBef>
        <a:buFont typeface="Wingdings 2" pitchFamily="18" charset="2"/>
        <a:buChar char=""/>
        <a:defRPr kumimoji="1" sz="1013" kern="1200">
          <a:solidFill>
            <a:schemeClr val="tx1"/>
          </a:solidFill>
          <a:latin typeface="+mn-lt"/>
          <a:ea typeface="+mn-ea"/>
          <a:cs typeface="+mn-cs"/>
        </a:defRPr>
      </a:lvl9pPr>
    </p:bodyStyle>
    <p:otherStyle>
      <a:defPPr>
        <a:defRPr lang="en-US"/>
      </a:defPPr>
      <a:lvl1pPr marL="0" algn="l" defTabSz="514350" rtl="0" eaLnBrk="1" latinLnBrk="0" hangingPunct="1">
        <a:defRPr kumimoji="1" sz="1013" kern="1200">
          <a:solidFill>
            <a:schemeClr val="tx1"/>
          </a:solidFill>
          <a:latin typeface="+mn-lt"/>
          <a:ea typeface="+mn-ea"/>
          <a:cs typeface="+mn-cs"/>
        </a:defRPr>
      </a:lvl1pPr>
      <a:lvl2pPr marL="257175" algn="l" defTabSz="514350" rtl="0" eaLnBrk="1" latinLnBrk="0" hangingPunct="1">
        <a:defRPr kumimoji="1" sz="1013" kern="1200">
          <a:solidFill>
            <a:schemeClr val="tx1"/>
          </a:solidFill>
          <a:latin typeface="+mn-lt"/>
          <a:ea typeface="+mn-ea"/>
          <a:cs typeface="+mn-cs"/>
        </a:defRPr>
      </a:lvl2pPr>
      <a:lvl3pPr marL="514350" algn="l" defTabSz="514350" rtl="0" eaLnBrk="1" latinLnBrk="0" hangingPunct="1">
        <a:defRPr kumimoji="1" sz="1013" kern="1200">
          <a:solidFill>
            <a:schemeClr val="tx1"/>
          </a:solidFill>
          <a:latin typeface="+mn-lt"/>
          <a:ea typeface="+mn-ea"/>
          <a:cs typeface="+mn-cs"/>
        </a:defRPr>
      </a:lvl3pPr>
      <a:lvl4pPr marL="771525" algn="l" defTabSz="514350" rtl="0" eaLnBrk="1" latinLnBrk="0" hangingPunct="1">
        <a:defRPr kumimoji="1" sz="1013" kern="1200">
          <a:solidFill>
            <a:schemeClr val="tx1"/>
          </a:solidFill>
          <a:latin typeface="+mn-lt"/>
          <a:ea typeface="+mn-ea"/>
          <a:cs typeface="+mn-cs"/>
        </a:defRPr>
      </a:lvl4pPr>
      <a:lvl5pPr marL="1028700" algn="l" defTabSz="514350" rtl="0" eaLnBrk="1" latinLnBrk="0" hangingPunct="1">
        <a:defRPr kumimoji="1" sz="1013" kern="1200">
          <a:solidFill>
            <a:schemeClr val="tx1"/>
          </a:solidFill>
          <a:latin typeface="+mn-lt"/>
          <a:ea typeface="+mn-ea"/>
          <a:cs typeface="+mn-cs"/>
        </a:defRPr>
      </a:lvl5pPr>
      <a:lvl6pPr marL="1285875" algn="l" defTabSz="514350" rtl="0" eaLnBrk="1" latinLnBrk="0" hangingPunct="1">
        <a:defRPr kumimoji="1" sz="1013" kern="1200">
          <a:solidFill>
            <a:schemeClr val="tx1"/>
          </a:solidFill>
          <a:latin typeface="+mn-lt"/>
          <a:ea typeface="+mn-ea"/>
          <a:cs typeface="+mn-cs"/>
        </a:defRPr>
      </a:lvl6pPr>
      <a:lvl7pPr marL="1543050" algn="l" defTabSz="514350" rtl="0" eaLnBrk="1" latinLnBrk="0" hangingPunct="1">
        <a:defRPr kumimoji="1" sz="1013" kern="1200">
          <a:solidFill>
            <a:schemeClr val="tx1"/>
          </a:solidFill>
          <a:latin typeface="+mn-lt"/>
          <a:ea typeface="+mn-ea"/>
          <a:cs typeface="+mn-cs"/>
        </a:defRPr>
      </a:lvl7pPr>
      <a:lvl8pPr marL="1800225" algn="l" defTabSz="514350" rtl="0" eaLnBrk="1" latinLnBrk="0" hangingPunct="1">
        <a:defRPr kumimoji="1" sz="1013" kern="1200">
          <a:solidFill>
            <a:schemeClr val="tx1"/>
          </a:solidFill>
          <a:latin typeface="+mn-lt"/>
          <a:ea typeface="+mn-ea"/>
          <a:cs typeface="+mn-cs"/>
        </a:defRPr>
      </a:lvl8pPr>
      <a:lvl9pPr marL="2057400" algn="l" defTabSz="514350" rtl="0" eaLnBrk="1" latinLnBrk="0" hangingPunct="1">
        <a:defRPr kumimoji="1"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サブタイトル 2"/>
          <p:cNvSpPr txBox="1">
            <a:spLocks/>
          </p:cNvSpPr>
          <p:nvPr/>
        </p:nvSpPr>
        <p:spPr>
          <a:xfrm>
            <a:off x="713280" y="97201"/>
            <a:ext cx="5143500" cy="491275"/>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kumimoji="1"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kumimoji="1"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9pPr>
          </a:lstStyle>
          <a:p>
            <a:r>
              <a:rPr lang="ja-JP" altLang="en-US" b="1" dirty="0">
                <a:latin typeface="Adobe Ming Std L" panose="02020300000000000000" pitchFamily="18" charset="-128"/>
                <a:ea typeface="Adobe Ming Std L" panose="02020300000000000000" pitchFamily="18" charset="-128"/>
              </a:rPr>
              <a:t>令和</a:t>
            </a:r>
            <a:r>
              <a:rPr lang="en-US" altLang="ja-JP" b="1" dirty="0">
                <a:latin typeface="Adobe Ming Std L" panose="02020300000000000000" pitchFamily="18" charset="-128"/>
                <a:ea typeface="Adobe Ming Std L" panose="02020300000000000000" pitchFamily="18" charset="-128"/>
              </a:rPr>
              <a:t>7</a:t>
            </a:r>
            <a:r>
              <a:rPr lang="ja-JP" altLang="en-US" b="1" dirty="0">
                <a:latin typeface="Adobe Ming Std L" panose="02020300000000000000" pitchFamily="18" charset="-128"/>
                <a:ea typeface="Adobe Ming Std L" panose="02020300000000000000" pitchFamily="18" charset="-128"/>
              </a:rPr>
              <a:t>年度新入生の皆さま</a:t>
            </a:r>
          </a:p>
        </p:txBody>
      </p:sp>
      <p:sp>
        <p:nvSpPr>
          <p:cNvPr id="28" name="爆発 1 27"/>
          <p:cNvSpPr/>
          <p:nvPr/>
        </p:nvSpPr>
        <p:spPr>
          <a:xfrm rot="1453752">
            <a:off x="5019342" y="4906027"/>
            <a:ext cx="1860159" cy="1836055"/>
          </a:xfrm>
          <a:prstGeom prst="irregularSeal1">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rgbClr val="0000CC"/>
                </a:solidFill>
              </a:rPr>
              <a:t>参加者</a:t>
            </a:r>
            <a:endParaRPr kumimoji="1" lang="en-US" altLang="ja-JP" sz="2000" dirty="0">
              <a:solidFill>
                <a:srgbClr val="0000CC"/>
              </a:solidFill>
            </a:endParaRPr>
          </a:p>
          <a:p>
            <a:pPr algn="ctr"/>
            <a:r>
              <a:rPr lang="ja-JP" altLang="en-US" sz="2000" dirty="0">
                <a:solidFill>
                  <a:srgbClr val="0000CC"/>
                </a:solidFill>
              </a:rPr>
              <a:t>大</a:t>
            </a:r>
            <a:r>
              <a:rPr kumimoji="1" lang="ja-JP" altLang="en-US" sz="2000" dirty="0">
                <a:solidFill>
                  <a:srgbClr val="0000CC"/>
                </a:solidFill>
              </a:rPr>
              <a:t>募集</a:t>
            </a:r>
          </a:p>
        </p:txBody>
      </p:sp>
      <p:sp>
        <p:nvSpPr>
          <p:cNvPr id="35" name="Rectangle 28"/>
          <p:cNvSpPr>
            <a:spLocks noChangeArrowheads="1"/>
          </p:cNvSpPr>
          <p:nvPr/>
        </p:nvSpPr>
        <p:spPr bwMode="auto">
          <a:xfrm>
            <a:off x="835260" y="6399782"/>
            <a:ext cx="5643563" cy="6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lnSpc>
                <a:spcPts val="2300"/>
              </a:lnSpc>
              <a:spcBef>
                <a:spcPct val="0"/>
              </a:spcBef>
              <a:spcAft>
                <a:spcPct val="0"/>
              </a:spcAft>
            </a:pPr>
            <a:r>
              <a:rPr lang="ja-JP" altLang="en-US" dirty="0">
                <a:solidFill>
                  <a:srgbClr val="0066FF"/>
                </a:solidFill>
                <a:latin typeface="HGS創英角ﾎﾟｯﾌﾟ体" panose="040B0A00000000000000" pitchFamily="50" charset="-128"/>
                <a:ea typeface="HGS創英角ﾎﾟｯﾌﾟ体" panose="040B0A00000000000000" pitchFamily="50" charset="-128"/>
              </a:rPr>
              <a:t>      開始は４月</a:t>
            </a:r>
            <a:r>
              <a:rPr lang="en-US" altLang="ja-JP" dirty="0">
                <a:solidFill>
                  <a:srgbClr val="0066FF"/>
                </a:solidFill>
                <a:latin typeface="HGS創英角ﾎﾟｯﾌﾟ体" panose="040B0A00000000000000" pitchFamily="50" charset="-128"/>
                <a:ea typeface="HGS創英角ﾎﾟｯﾌﾟ体" panose="040B0A00000000000000" pitchFamily="50" charset="-128"/>
              </a:rPr>
              <a:t>23</a:t>
            </a:r>
            <a:r>
              <a:rPr lang="ja-JP" altLang="en-US" dirty="0">
                <a:solidFill>
                  <a:srgbClr val="0066FF"/>
                </a:solidFill>
                <a:latin typeface="HGS創英角ﾎﾟｯﾌﾟ体" panose="040B0A00000000000000" pitchFamily="50" charset="-128"/>
                <a:ea typeface="HGS創英角ﾎﾟｯﾌﾟ体" panose="040B0A00000000000000" pitchFamily="50" charset="-128"/>
              </a:rPr>
              <a:t>日（水）</a:t>
            </a:r>
            <a:r>
              <a:rPr lang="en-US" altLang="ja-JP" dirty="0">
                <a:solidFill>
                  <a:srgbClr val="0066FF"/>
                </a:solidFill>
                <a:latin typeface="HGS創英角ﾎﾟｯﾌﾟ体" panose="040B0A00000000000000" pitchFamily="50" charset="-128"/>
                <a:ea typeface="HGS創英角ﾎﾟｯﾌﾟ体" panose="040B0A00000000000000" pitchFamily="50" charset="-128"/>
              </a:rPr>
              <a:t>13:30</a:t>
            </a:r>
            <a:r>
              <a:rPr lang="ja-JP" altLang="en-US" dirty="0">
                <a:solidFill>
                  <a:srgbClr val="0066FF"/>
                </a:solidFill>
                <a:latin typeface="HGS創英角ﾎﾟｯﾌﾟ体" panose="040B0A00000000000000" pitchFamily="50" charset="-128"/>
                <a:ea typeface="HGS創英角ﾎﾟｯﾌﾟ体" panose="040B0A00000000000000" pitchFamily="50" charset="-128"/>
              </a:rPr>
              <a:t>～</a:t>
            </a:r>
            <a:r>
              <a:rPr lang="en-US" altLang="ja-JP" dirty="0">
                <a:solidFill>
                  <a:srgbClr val="0066FF"/>
                </a:solidFill>
                <a:latin typeface="HGS創英角ﾎﾟｯﾌﾟ体" panose="040B0A00000000000000" pitchFamily="50" charset="-128"/>
                <a:ea typeface="HGS創英角ﾎﾟｯﾌﾟ体" panose="040B0A00000000000000" pitchFamily="50" charset="-128"/>
              </a:rPr>
              <a:t>16:30</a:t>
            </a:r>
            <a:r>
              <a:rPr lang="en-US" altLang="ja-JP" sz="1200" dirty="0">
                <a:solidFill>
                  <a:srgbClr val="0066FF"/>
                </a:solidFill>
                <a:latin typeface="HGS創英角ﾎﾟｯﾌﾟ体" panose="040B0A00000000000000" pitchFamily="50" charset="-128"/>
                <a:ea typeface="HGS創英角ﾎﾟｯﾌﾟ体" panose="040B0A00000000000000" pitchFamily="50" charset="-128"/>
              </a:rPr>
              <a:t>(</a:t>
            </a:r>
            <a:r>
              <a:rPr lang="ja-JP" altLang="en-US" sz="1200" dirty="0">
                <a:solidFill>
                  <a:srgbClr val="0066FF"/>
                </a:solidFill>
                <a:latin typeface="HGS創英角ﾎﾟｯﾌﾟ体" panose="040B0A00000000000000" pitchFamily="50" charset="-128"/>
                <a:ea typeface="HGS創英角ﾎﾟｯﾌﾟ体" panose="040B0A00000000000000" pitchFamily="50" charset="-128"/>
              </a:rPr>
              <a:t>全日同時間帯</a:t>
            </a:r>
            <a:r>
              <a:rPr lang="en-US" altLang="ja-JP" sz="1200" dirty="0">
                <a:solidFill>
                  <a:srgbClr val="0066FF"/>
                </a:solidFill>
                <a:latin typeface="HGS創英角ﾎﾟｯﾌﾟ体" panose="040B0A00000000000000" pitchFamily="50" charset="-128"/>
                <a:ea typeface="HGS創英角ﾎﾟｯﾌﾟ体" panose="040B0A00000000000000" pitchFamily="50" charset="-128"/>
              </a:rPr>
              <a:t>)</a:t>
            </a:r>
            <a:endParaRPr lang="ja-JP" altLang="en-US" sz="1200" dirty="0">
              <a:solidFill>
                <a:srgbClr val="0066FF"/>
              </a:solidFill>
              <a:latin typeface="HGS創英角ﾎﾟｯﾌﾟ体" panose="040B0A00000000000000" pitchFamily="50" charset="-128"/>
              <a:ea typeface="HGS創英角ﾎﾟｯﾌﾟ体" panose="040B0A00000000000000" pitchFamily="50" charset="-128"/>
            </a:endParaRPr>
          </a:p>
          <a:p>
            <a:pPr eaLnBrk="1" fontAlgn="base" hangingPunct="1">
              <a:lnSpc>
                <a:spcPts val="2300"/>
              </a:lnSpc>
              <a:spcBef>
                <a:spcPct val="0"/>
              </a:spcBef>
              <a:spcAft>
                <a:spcPct val="0"/>
              </a:spcAft>
            </a:pPr>
            <a:r>
              <a:rPr lang="ja-JP" altLang="en-US" sz="1600" dirty="0">
                <a:solidFill>
                  <a:srgbClr val="0066FF"/>
                </a:solidFill>
                <a:latin typeface="HGS創英角ﾎﾟｯﾌﾟ体" panose="040B0A00000000000000" pitchFamily="50" charset="-128"/>
                <a:ea typeface="HGS創英角ﾎﾟｯﾌﾟ体" panose="040B0A00000000000000" pitchFamily="50" charset="-128"/>
              </a:rPr>
              <a:t> 　　</a:t>
            </a:r>
            <a:r>
              <a:rPr lang="ja-JP" altLang="en-US" sz="1400" u="sng" dirty="0">
                <a:solidFill>
                  <a:srgbClr val="0066FF"/>
                </a:solidFill>
                <a:latin typeface="HG創英角ﾎﾟｯﾌﾟ体" panose="040B0A09000000000000" pitchFamily="49" charset="-128"/>
                <a:ea typeface="HG創英角ﾎﾟｯﾌﾟ体" panose="040B0A09000000000000" pitchFamily="49" charset="-128"/>
              </a:rPr>
              <a:t>４月</a:t>
            </a:r>
            <a:r>
              <a:rPr lang="en-US" altLang="ja-JP" sz="1400" u="sng" dirty="0">
                <a:solidFill>
                  <a:srgbClr val="0066FF"/>
                </a:solidFill>
                <a:latin typeface="HG創英角ﾎﾟｯﾌﾟ体" panose="040B0A09000000000000" pitchFamily="49" charset="-128"/>
                <a:ea typeface="HG創英角ﾎﾟｯﾌﾟ体" panose="040B0A09000000000000" pitchFamily="49" charset="-128"/>
              </a:rPr>
              <a:t>30</a:t>
            </a:r>
            <a:r>
              <a:rPr lang="ja-JP" altLang="en-US" sz="1400" u="sng" dirty="0">
                <a:solidFill>
                  <a:srgbClr val="0066FF"/>
                </a:solidFill>
                <a:latin typeface="HG創英角ﾎﾟｯﾌﾟ体" panose="040B0A09000000000000" pitchFamily="49" charset="-128"/>
                <a:ea typeface="HG創英角ﾎﾟｯﾌﾟ体" panose="040B0A09000000000000" pitchFamily="49" charset="-128"/>
              </a:rPr>
              <a:t>日（水）５月</a:t>
            </a:r>
            <a:r>
              <a:rPr lang="en-US" altLang="ja-JP" sz="1400" u="sng" dirty="0">
                <a:solidFill>
                  <a:srgbClr val="0066FF"/>
                </a:solidFill>
                <a:latin typeface="HG創英角ﾎﾟｯﾌﾟ体" panose="040B0A09000000000000" pitchFamily="49" charset="-128"/>
                <a:ea typeface="HG創英角ﾎﾟｯﾌﾟ体" panose="040B0A09000000000000" pitchFamily="49" charset="-128"/>
              </a:rPr>
              <a:t>7</a:t>
            </a:r>
            <a:r>
              <a:rPr lang="ja-JP" altLang="en-US" sz="1400" u="sng" dirty="0">
                <a:solidFill>
                  <a:srgbClr val="0066FF"/>
                </a:solidFill>
                <a:latin typeface="HG創英角ﾎﾟｯﾌﾟ体" panose="040B0A09000000000000" pitchFamily="49" charset="-128"/>
                <a:ea typeface="HG創英角ﾎﾟｯﾌﾟ体" panose="040B0A09000000000000" pitchFamily="49" charset="-128"/>
              </a:rPr>
              <a:t>日（水）５月１</a:t>
            </a:r>
            <a:r>
              <a:rPr lang="en-US" altLang="ja-JP" sz="1400" u="sng" dirty="0">
                <a:solidFill>
                  <a:srgbClr val="0066FF"/>
                </a:solidFill>
                <a:latin typeface="HG創英角ﾎﾟｯﾌﾟ体" panose="040B0A09000000000000" pitchFamily="49" charset="-128"/>
                <a:ea typeface="HG創英角ﾎﾟｯﾌﾟ体" panose="040B0A09000000000000" pitchFamily="49" charset="-128"/>
              </a:rPr>
              <a:t>4</a:t>
            </a:r>
            <a:r>
              <a:rPr lang="ja-JP" altLang="en-US" sz="1400" u="sng" dirty="0">
                <a:solidFill>
                  <a:srgbClr val="0066FF"/>
                </a:solidFill>
                <a:latin typeface="HG創英角ﾎﾟｯﾌﾟ体" panose="040B0A09000000000000" pitchFamily="49" charset="-128"/>
                <a:ea typeface="HG創英角ﾎﾟｯﾌﾟ体" panose="040B0A09000000000000" pitchFamily="49" charset="-128"/>
              </a:rPr>
              <a:t>日</a:t>
            </a:r>
            <a:r>
              <a:rPr lang="en-US" altLang="ja-JP" sz="1400" u="sng" dirty="0">
                <a:solidFill>
                  <a:srgbClr val="0066FF"/>
                </a:solidFill>
                <a:latin typeface="HG創英角ﾎﾟｯﾌﾟ体" panose="040B0A09000000000000" pitchFamily="49" charset="-128"/>
                <a:ea typeface="HG創英角ﾎﾟｯﾌﾟ体" panose="040B0A09000000000000" pitchFamily="49" charset="-128"/>
              </a:rPr>
              <a:t>(</a:t>
            </a:r>
            <a:r>
              <a:rPr lang="ja-JP" altLang="en-US" sz="1400" u="sng" dirty="0">
                <a:solidFill>
                  <a:srgbClr val="0066FF"/>
                </a:solidFill>
                <a:latin typeface="HG創英角ﾎﾟｯﾌﾟ体" panose="040B0A09000000000000" pitchFamily="49" charset="-128"/>
                <a:ea typeface="HG創英角ﾎﾟｯﾌﾟ体" panose="040B0A09000000000000" pitchFamily="49" charset="-128"/>
              </a:rPr>
              <a:t>水）全４回</a:t>
            </a:r>
          </a:p>
        </p:txBody>
      </p:sp>
      <p:sp>
        <p:nvSpPr>
          <p:cNvPr id="6" name="正方形/長方形 5"/>
          <p:cNvSpPr/>
          <p:nvPr/>
        </p:nvSpPr>
        <p:spPr>
          <a:xfrm>
            <a:off x="1966617" y="4393327"/>
            <a:ext cx="3336298" cy="1349087"/>
          </a:xfrm>
          <a:prstGeom prst="rect">
            <a:avLst/>
          </a:prstGeom>
        </p:spPr>
        <p:txBody>
          <a:bodyPr wrap="none">
            <a:spAutoFit/>
          </a:bodyPr>
          <a:lstStyle/>
          <a:p>
            <a:pPr>
              <a:lnSpc>
                <a:spcPts val="4900"/>
              </a:lnSpc>
            </a:pPr>
            <a:r>
              <a:rPr lang="ja-JP" altLang="en-US" sz="4000" dirty="0">
                <a:solidFill>
                  <a:srgbClr val="0070C0"/>
                </a:solidFill>
                <a:latin typeface="Elephant" panose="02020904090505020303" pitchFamily="18" charset="0"/>
              </a:rPr>
              <a:t>　　</a:t>
            </a:r>
            <a:endParaRPr lang="en-US" altLang="ja-JP" sz="4000" dirty="0">
              <a:solidFill>
                <a:srgbClr val="0070C0"/>
              </a:solidFill>
              <a:latin typeface="Elephant" panose="02020904090505020303" pitchFamily="18" charset="0"/>
            </a:endParaRPr>
          </a:p>
          <a:p>
            <a:pPr>
              <a:lnSpc>
                <a:spcPts val="4900"/>
              </a:lnSpc>
            </a:pPr>
            <a:r>
              <a:rPr lang="en-US" altLang="ja-JP" sz="4000" dirty="0">
                <a:solidFill>
                  <a:schemeClr val="accent6">
                    <a:lumMod val="75000"/>
                  </a:schemeClr>
                </a:solidFill>
                <a:latin typeface="Elephant" panose="02020904090505020303" pitchFamily="18" charset="0"/>
              </a:rPr>
              <a:t>illumination</a:t>
            </a:r>
            <a:endParaRPr lang="ja-JP" altLang="en-US" sz="4000" dirty="0">
              <a:solidFill>
                <a:schemeClr val="accent6">
                  <a:lumMod val="75000"/>
                </a:schemeClr>
              </a:solidFill>
              <a:latin typeface="Elephant" panose="02020904090505020303" pitchFamily="18" charset="0"/>
            </a:endParaRPr>
          </a:p>
        </p:txBody>
      </p:sp>
      <p:pic>
        <p:nvPicPr>
          <p:cNvPr id="2050" name="Picture 2" descr="桜フレーム | フリーイラスト素材のぴくらいく｜商用利用可能です"/>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4560" y="61370"/>
            <a:ext cx="1300569" cy="122479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27"/>
          <p:cNvSpPr>
            <a:spLocks noChangeArrowheads="1"/>
          </p:cNvSpPr>
          <p:nvPr/>
        </p:nvSpPr>
        <p:spPr bwMode="auto">
          <a:xfrm>
            <a:off x="405337" y="363050"/>
            <a:ext cx="60154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4000" dirty="0">
                <a:ln w="0"/>
                <a:solidFill>
                  <a:srgbClr val="0000CC"/>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新入生ものつくり体験</a:t>
            </a:r>
            <a:r>
              <a:rPr lang="ja-JP" altLang="en-US" sz="1400" dirty="0">
                <a:ln w="0"/>
                <a:solidFill>
                  <a:srgbClr val="FF00FF"/>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のご案内</a:t>
            </a:r>
            <a:endParaRPr lang="en-US" altLang="ja-JP" sz="1400" dirty="0">
              <a:solidFill>
                <a:srgbClr val="FF00FF"/>
              </a:solidFill>
              <a:latin typeface="HGS創英角ﾎﾟｯﾌﾟ体" panose="040B0A00000000000000" pitchFamily="50" charset="-128"/>
              <a:ea typeface="HGS創英角ﾎﾟｯﾌﾟ体" panose="040B0A00000000000000" pitchFamily="50" charset="-128"/>
            </a:endParaRPr>
          </a:p>
        </p:txBody>
      </p:sp>
      <p:sp>
        <p:nvSpPr>
          <p:cNvPr id="26" name="Rectangle 27"/>
          <p:cNvSpPr>
            <a:spLocks noChangeArrowheads="1"/>
          </p:cNvSpPr>
          <p:nvPr/>
        </p:nvSpPr>
        <p:spPr bwMode="auto">
          <a:xfrm>
            <a:off x="64560" y="1133694"/>
            <a:ext cx="90387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solidFill>
                  <a:srgbClr val="FF00FF"/>
                </a:solidFill>
                <a:latin typeface="HGS創英角ﾎﾟｯﾌﾟ体" panose="040B0A00000000000000" pitchFamily="50" charset="-128"/>
                <a:ea typeface="HGS創英角ﾎﾟｯﾌﾟ体" panose="040B0A00000000000000" pitchFamily="50" charset="-128"/>
              </a:rPr>
              <a:t>　　</a:t>
            </a:r>
            <a:r>
              <a:rPr lang="ja-JP" altLang="en-US" sz="2400" dirty="0">
                <a:solidFill>
                  <a:srgbClr val="00B0F0"/>
                </a:solidFill>
                <a:latin typeface="HGS創英角ﾎﾟｯﾌﾟ体" panose="040B0A00000000000000" pitchFamily="50" charset="-128"/>
                <a:ea typeface="HGS創英角ﾎﾟｯﾌﾟ体" panose="040B0A00000000000000" pitchFamily="50" charset="-128"/>
              </a:rPr>
              <a:t>ものつくりセンター　　</a:t>
            </a:r>
            <a:r>
              <a:rPr lang="en-US" altLang="ja-JP" sz="2400" dirty="0">
                <a:solidFill>
                  <a:srgbClr val="00B0F0"/>
                </a:solidFill>
                <a:latin typeface="HGS創英角ﾎﾟｯﾌﾟ体" panose="040B0A00000000000000" pitchFamily="50" charset="-128"/>
                <a:ea typeface="HGS創英角ﾎﾟｯﾌﾟ体" panose="040B0A00000000000000" pitchFamily="50" charset="-128"/>
              </a:rPr>
              <a:t>original</a:t>
            </a:r>
            <a:endParaRPr lang="en-US" altLang="ja-JP" dirty="0">
              <a:solidFill>
                <a:srgbClr val="00B0F0"/>
              </a:solidFill>
              <a:latin typeface="HGS創英角ﾎﾟｯﾌﾟ体" panose="040B0A00000000000000" pitchFamily="50" charset="-128"/>
              <a:ea typeface="HGS創英角ﾎﾟｯﾌﾟ体" panose="040B0A00000000000000" pitchFamily="50" charset="-128"/>
            </a:endParaRPr>
          </a:p>
        </p:txBody>
      </p:sp>
      <p:sp>
        <p:nvSpPr>
          <p:cNvPr id="41" name="Rectangle 27"/>
          <p:cNvSpPr>
            <a:spLocks noChangeArrowheads="1"/>
          </p:cNvSpPr>
          <p:nvPr/>
        </p:nvSpPr>
        <p:spPr bwMode="auto">
          <a:xfrm>
            <a:off x="4156009" y="9237061"/>
            <a:ext cx="145198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solidFill>
                  <a:srgbClr val="FF0066"/>
                </a:solidFill>
                <a:latin typeface="HGS創英角ﾎﾟｯﾌﾟ体" panose="040B0A00000000000000" pitchFamily="50" charset="-128"/>
                <a:ea typeface="HGS創英角ﾎﾟｯﾌﾟ体" panose="040B0A00000000000000" pitchFamily="50" charset="-128"/>
              </a:rPr>
              <a:t>※</a:t>
            </a:r>
            <a:r>
              <a:rPr lang="ja-JP" altLang="en-US" dirty="0">
                <a:solidFill>
                  <a:srgbClr val="FF0066"/>
                </a:solidFill>
                <a:latin typeface="HGS創英角ﾎﾟｯﾌﾟ体" panose="040B0A00000000000000" pitchFamily="50" charset="-128"/>
                <a:ea typeface="HGS創英角ﾎﾟｯﾌﾟ体" panose="040B0A00000000000000" pitchFamily="50" charset="-128"/>
              </a:rPr>
              <a:t>無料です</a:t>
            </a:r>
            <a:endParaRPr lang="en-US" altLang="ja-JP" dirty="0">
              <a:solidFill>
                <a:srgbClr val="FF0066"/>
              </a:solidFill>
              <a:latin typeface="HG創英角ﾎﾟｯﾌﾟ体" panose="040B0A09000000000000" pitchFamily="49" charset="-128"/>
              <a:ea typeface="HG創英角ﾎﾟｯﾌﾟ体" panose="040B0A09000000000000" pitchFamily="49" charset="-128"/>
            </a:endParaRPr>
          </a:p>
          <a:p>
            <a:pPr eaLnBrk="1" hangingPunct="1"/>
            <a:endParaRPr lang="ja-JP" altLang="en-US" sz="1600" dirty="0">
              <a:solidFill>
                <a:srgbClr val="336699"/>
              </a:solidFill>
              <a:latin typeface="HG創英角ﾎﾟｯﾌﾟ体" panose="040B0A09000000000000" pitchFamily="49" charset="-128"/>
              <a:ea typeface="HG創英角ﾎﾟｯﾌﾟ体" panose="040B0A09000000000000" pitchFamily="49" charset="-128"/>
            </a:endParaRPr>
          </a:p>
        </p:txBody>
      </p:sp>
      <p:sp>
        <p:nvSpPr>
          <p:cNvPr id="42" name="角丸四角形 41"/>
          <p:cNvSpPr/>
          <p:nvPr/>
        </p:nvSpPr>
        <p:spPr>
          <a:xfrm>
            <a:off x="123658" y="8997575"/>
            <a:ext cx="1452175" cy="35334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角丸四角形 42"/>
          <p:cNvSpPr/>
          <p:nvPr/>
        </p:nvSpPr>
        <p:spPr>
          <a:xfrm>
            <a:off x="98368" y="5920137"/>
            <a:ext cx="1118806" cy="36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角丸四角形 43"/>
          <p:cNvSpPr/>
          <p:nvPr/>
        </p:nvSpPr>
        <p:spPr>
          <a:xfrm>
            <a:off x="105894" y="6417126"/>
            <a:ext cx="707542" cy="36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角丸四角形 48"/>
          <p:cNvSpPr/>
          <p:nvPr/>
        </p:nvSpPr>
        <p:spPr>
          <a:xfrm>
            <a:off x="117771" y="7030177"/>
            <a:ext cx="758171" cy="36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118804" y="7474992"/>
            <a:ext cx="1129210" cy="36933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Rectangle 27"/>
          <p:cNvSpPr>
            <a:spLocks noChangeArrowheads="1"/>
          </p:cNvSpPr>
          <p:nvPr/>
        </p:nvSpPr>
        <p:spPr bwMode="auto">
          <a:xfrm>
            <a:off x="1272410" y="7013361"/>
            <a:ext cx="5571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solidFill>
                  <a:srgbClr val="0066FF"/>
                </a:solidFill>
                <a:latin typeface="HGS創英角ﾎﾟｯﾌﾟ体" panose="040B0A00000000000000" pitchFamily="50" charset="-128"/>
                <a:ea typeface="HGS創英角ﾎﾟｯﾌﾟ体" panose="040B0A00000000000000" pitchFamily="50" charset="-128"/>
              </a:rPr>
              <a:t>大岡山キャンパス南</a:t>
            </a:r>
            <a:r>
              <a:rPr lang="en-US" altLang="ja-JP" dirty="0">
                <a:solidFill>
                  <a:srgbClr val="0066FF"/>
                </a:solidFill>
                <a:latin typeface="HGS創英角ﾎﾟｯﾌﾟ体" panose="040B0A00000000000000" pitchFamily="50" charset="-128"/>
                <a:ea typeface="HGS創英角ﾎﾟｯﾌﾟ体" panose="040B0A00000000000000" pitchFamily="50" charset="-128"/>
              </a:rPr>
              <a:t>2</a:t>
            </a:r>
            <a:r>
              <a:rPr lang="ja-JP" altLang="en-US" dirty="0">
                <a:solidFill>
                  <a:srgbClr val="0066FF"/>
                </a:solidFill>
                <a:latin typeface="HGS創英角ﾎﾟｯﾌﾟ体" panose="040B0A00000000000000" pitchFamily="50" charset="-128"/>
                <a:ea typeface="HGS創英角ﾎﾟｯﾌﾟ体" panose="040B0A00000000000000" pitchFamily="50" charset="-128"/>
              </a:rPr>
              <a:t>号館</a:t>
            </a:r>
            <a:r>
              <a:rPr lang="en-US" altLang="ja-JP" dirty="0">
                <a:solidFill>
                  <a:srgbClr val="0066FF"/>
                </a:solidFill>
                <a:latin typeface="HGS創英角ﾎﾟｯﾌﾟ体" panose="040B0A00000000000000" pitchFamily="50" charset="-128"/>
                <a:ea typeface="HGS創英角ﾎﾟｯﾌﾟ体" panose="040B0A00000000000000" pitchFamily="50" charset="-128"/>
              </a:rPr>
              <a:t>1</a:t>
            </a:r>
            <a:r>
              <a:rPr lang="ja-JP" altLang="en-US" dirty="0">
                <a:solidFill>
                  <a:srgbClr val="0066FF"/>
                </a:solidFill>
                <a:latin typeface="HGS創英角ﾎﾟｯﾌﾟ体" panose="040B0A00000000000000" pitchFamily="50" charset="-128"/>
                <a:ea typeface="HGS創英角ﾎﾟｯﾌﾟ体" panose="040B0A00000000000000" pitchFamily="50" charset="-128"/>
              </a:rPr>
              <a:t>階</a:t>
            </a:r>
            <a:r>
              <a:rPr lang="ja-JP" altLang="en-US" sz="1600" dirty="0">
                <a:solidFill>
                  <a:srgbClr val="0066FF"/>
                </a:solidFill>
                <a:latin typeface="HGS創英角ﾎﾟｯﾌﾟ体" panose="040B0A00000000000000" pitchFamily="50" charset="-128"/>
                <a:ea typeface="HGS創英角ﾎﾟｯﾌﾟ体" panose="040B0A00000000000000" pitchFamily="50" charset="-128"/>
              </a:rPr>
              <a:t>（セブンイレブンの南）</a:t>
            </a:r>
          </a:p>
        </p:txBody>
      </p:sp>
      <p:sp>
        <p:nvSpPr>
          <p:cNvPr id="54" name="テキスト ボックス 53"/>
          <p:cNvSpPr txBox="1"/>
          <p:nvPr/>
        </p:nvSpPr>
        <p:spPr>
          <a:xfrm>
            <a:off x="125085" y="7466996"/>
            <a:ext cx="1147325" cy="369332"/>
          </a:xfrm>
          <a:prstGeom prst="rect">
            <a:avLst/>
          </a:prstGeom>
          <a:noFill/>
        </p:spPr>
        <p:txBody>
          <a:bodyPr wrap="square" rtlCol="0">
            <a:spAutoFit/>
          </a:bodyPr>
          <a:lstStyle/>
          <a:p>
            <a:r>
              <a:rPr lang="ja-JP" altLang="en-US" dirty="0">
                <a:latin typeface="HGP明朝B" panose="02020800000000000000" pitchFamily="18" charset="-128"/>
                <a:ea typeface="HGP明朝B" panose="02020800000000000000" pitchFamily="18" charset="-128"/>
              </a:rPr>
              <a:t>申込方法</a:t>
            </a:r>
            <a:endParaRPr kumimoji="1" lang="ja-JP" altLang="en-US" dirty="0">
              <a:latin typeface="HGP明朝B" panose="02020800000000000000" pitchFamily="18" charset="-128"/>
              <a:ea typeface="HGP明朝B" panose="02020800000000000000" pitchFamily="18" charset="-128"/>
            </a:endParaRPr>
          </a:p>
        </p:txBody>
      </p:sp>
      <p:sp>
        <p:nvSpPr>
          <p:cNvPr id="55" name="テキスト ボックス 54"/>
          <p:cNvSpPr txBox="1"/>
          <p:nvPr/>
        </p:nvSpPr>
        <p:spPr>
          <a:xfrm>
            <a:off x="105894" y="5917012"/>
            <a:ext cx="1107996" cy="369332"/>
          </a:xfrm>
          <a:prstGeom prst="rect">
            <a:avLst/>
          </a:prstGeom>
          <a:noFill/>
        </p:spPr>
        <p:txBody>
          <a:bodyPr wrap="none" rtlCol="0">
            <a:spAutoFit/>
          </a:bodyPr>
          <a:lstStyle/>
          <a:p>
            <a:r>
              <a:rPr lang="ja-JP" altLang="en-US" dirty="0">
                <a:latin typeface="HGP明朝B" panose="02020800000000000000" pitchFamily="18" charset="-128"/>
                <a:ea typeface="HGP明朝B" panose="02020800000000000000" pitchFamily="18" charset="-128"/>
              </a:rPr>
              <a:t>募集人数</a:t>
            </a:r>
            <a:endParaRPr kumimoji="1" lang="ja-JP" altLang="en-US" dirty="0">
              <a:latin typeface="HGP明朝B" panose="02020800000000000000" pitchFamily="18" charset="-128"/>
              <a:ea typeface="HGP明朝B" panose="02020800000000000000" pitchFamily="18" charset="-128"/>
            </a:endParaRPr>
          </a:p>
        </p:txBody>
      </p:sp>
      <p:sp>
        <p:nvSpPr>
          <p:cNvPr id="56" name="テキスト ボックス 55"/>
          <p:cNvSpPr txBox="1"/>
          <p:nvPr/>
        </p:nvSpPr>
        <p:spPr>
          <a:xfrm>
            <a:off x="154287" y="7025831"/>
            <a:ext cx="837833" cy="369332"/>
          </a:xfrm>
          <a:prstGeom prst="rect">
            <a:avLst/>
          </a:prstGeom>
          <a:noFill/>
        </p:spPr>
        <p:txBody>
          <a:bodyPr wrap="square" rtlCol="0">
            <a:spAutoFit/>
          </a:bodyPr>
          <a:lstStyle/>
          <a:p>
            <a:r>
              <a:rPr kumimoji="1" lang="ja-JP" altLang="en-US" dirty="0">
                <a:latin typeface="HGP明朝B" panose="02020800000000000000" pitchFamily="18" charset="-128"/>
                <a:ea typeface="HGP明朝B" panose="02020800000000000000" pitchFamily="18" charset="-128"/>
              </a:rPr>
              <a:t>場所</a:t>
            </a:r>
          </a:p>
        </p:txBody>
      </p:sp>
      <p:sp>
        <p:nvSpPr>
          <p:cNvPr id="57" name="テキスト ボックス 56"/>
          <p:cNvSpPr txBox="1"/>
          <p:nvPr/>
        </p:nvSpPr>
        <p:spPr>
          <a:xfrm>
            <a:off x="118804" y="6429247"/>
            <a:ext cx="646331" cy="369332"/>
          </a:xfrm>
          <a:prstGeom prst="rect">
            <a:avLst/>
          </a:prstGeom>
          <a:noFill/>
        </p:spPr>
        <p:txBody>
          <a:bodyPr wrap="square" rtlCol="0">
            <a:spAutoFit/>
          </a:bodyPr>
          <a:lstStyle/>
          <a:p>
            <a:r>
              <a:rPr lang="ja-JP" altLang="en-US" dirty="0">
                <a:latin typeface="HGP明朝B" panose="02020800000000000000" pitchFamily="18" charset="-128"/>
                <a:ea typeface="HGP明朝B" panose="02020800000000000000" pitchFamily="18" charset="-128"/>
              </a:rPr>
              <a:t>日程</a:t>
            </a:r>
            <a:endParaRPr kumimoji="1" lang="ja-JP" altLang="en-US" dirty="0">
              <a:latin typeface="HGP明朝B" panose="02020800000000000000" pitchFamily="18" charset="-128"/>
              <a:ea typeface="HGP明朝B" panose="02020800000000000000" pitchFamily="18" charset="-128"/>
            </a:endParaRPr>
          </a:p>
        </p:txBody>
      </p:sp>
      <p:sp>
        <p:nvSpPr>
          <p:cNvPr id="58" name="Rectangle 27"/>
          <p:cNvSpPr>
            <a:spLocks noChangeArrowheads="1"/>
          </p:cNvSpPr>
          <p:nvPr/>
        </p:nvSpPr>
        <p:spPr bwMode="auto">
          <a:xfrm>
            <a:off x="1290187" y="5936494"/>
            <a:ext cx="56435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dirty="0">
                <a:solidFill>
                  <a:srgbClr val="0066FF"/>
                </a:solidFill>
                <a:latin typeface="HGS創英角ﾎﾟｯﾌﾟ体" panose="040B0A00000000000000" pitchFamily="50" charset="-128"/>
                <a:ea typeface="HGS創英角ﾎﾟｯﾌﾟ体" panose="040B0A00000000000000" pitchFamily="50" charset="-128"/>
              </a:rPr>
              <a:t>学士１年生 １</a:t>
            </a:r>
            <a:r>
              <a:rPr lang="en-US" altLang="ja-JP" sz="1600" dirty="0">
                <a:solidFill>
                  <a:srgbClr val="0066FF"/>
                </a:solidFill>
                <a:latin typeface="HGS創英角ﾎﾟｯﾌﾟ体" panose="040B0A00000000000000" pitchFamily="50" charset="-128"/>
                <a:ea typeface="HGS創英角ﾎﾟｯﾌﾟ体" panose="040B0A00000000000000" pitchFamily="50" charset="-128"/>
              </a:rPr>
              <a:t>2</a:t>
            </a:r>
            <a:r>
              <a:rPr lang="ja-JP" altLang="en-US" sz="1600" dirty="0">
                <a:solidFill>
                  <a:srgbClr val="0066FF"/>
                </a:solidFill>
                <a:latin typeface="HGS創英角ﾎﾟｯﾌﾟ体" panose="040B0A00000000000000" pitchFamily="50" charset="-128"/>
                <a:ea typeface="HGS創英角ﾎﾟｯﾌﾟ体" panose="040B0A00000000000000" pitchFamily="50" charset="-128"/>
              </a:rPr>
              <a:t>名（超えた場合は抽選）</a:t>
            </a:r>
          </a:p>
        </p:txBody>
      </p:sp>
      <p:sp>
        <p:nvSpPr>
          <p:cNvPr id="60" name="Rectangle 27"/>
          <p:cNvSpPr>
            <a:spLocks noChangeArrowheads="1"/>
          </p:cNvSpPr>
          <p:nvPr/>
        </p:nvSpPr>
        <p:spPr bwMode="auto">
          <a:xfrm>
            <a:off x="1313580" y="7384354"/>
            <a:ext cx="5571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dirty="0">
                <a:solidFill>
                  <a:srgbClr val="0066FF"/>
                </a:solidFill>
                <a:latin typeface="HGS創英角ﾎﾟｯﾌﾟ体" panose="040B0A00000000000000" pitchFamily="50" charset="-128"/>
                <a:ea typeface="HGS創英角ﾎﾟｯﾌﾟ体" panose="040B0A00000000000000" pitchFamily="50" charset="-128"/>
              </a:rPr>
              <a:t>メールで</a:t>
            </a:r>
            <a:r>
              <a:rPr lang="ja-JP" altLang="en-US" dirty="0">
                <a:solidFill>
                  <a:srgbClr val="0066FF"/>
                </a:solidFill>
                <a:latin typeface="HGS創英角ﾎﾟｯﾌﾟ体" panose="040B0A00000000000000" pitchFamily="50" charset="-128"/>
                <a:ea typeface="HGS創英角ﾎﾟｯﾌﾟ体" panose="040B0A00000000000000" pitchFamily="50" charset="-128"/>
              </a:rPr>
              <a:t>申し込んで</a:t>
            </a:r>
            <a:r>
              <a:rPr lang="ja-JP" altLang="en-US" sz="1600" dirty="0">
                <a:solidFill>
                  <a:srgbClr val="0066FF"/>
                </a:solidFill>
                <a:latin typeface="HGS創英角ﾎﾟｯﾌﾟ体" panose="040B0A00000000000000" pitchFamily="50" charset="-128"/>
                <a:ea typeface="HGS創英角ﾎﾟｯﾌﾟ体" panose="040B0A00000000000000" pitchFamily="50" charset="-128"/>
              </a:rPr>
              <a:t>下さい。</a:t>
            </a:r>
          </a:p>
        </p:txBody>
      </p:sp>
      <p:sp>
        <p:nvSpPr>
          <p:cNvPr id="61" name="Rectangle 27"/>
          <p:cNvSpPr>
            <a:spLocks noChangeArrowheads="1"/>
          </p:cNvSpPr>
          <p:nvPr/>
        </p:nvSpPr>
        <p:spPr bwMode="auto">
          <a:xfrm>
            <a:off x="1349113" y="8108696"/>
            <a:ext cx="557107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solidFill>
                  <a:srgbClr val="0066FF"/>
                </a:solidFill>
                <a:latin typeface="HGS創英角ﾎﾟｯﾌﾟ体" panose="040B0A00000000000000" pitchFamily="50" charset="-128"/>
                <a:ea typeface="HGS創英角ﾎﾟｯﾌﾟ体" panose="040B0A00000000000000" pitchFamily="50" charset="-128"/>
              </a:rPr>
              <a:t>本文：①氏名　②学籍番号　③所属（院）</a:t>
            </a:r>
            <a:endParaRPr lang="en-US" altLang="ja-JP" dirty="0">
              <a:solidFill>
                <a:srgbClr val="0066FF"/>
              </a:solidFill>
              <a:latin typeface="HGS創英角ﾎﾟｯﾌﾟ体" panose="040B0A00000000000000" pitchFamily="50" charset="-128"/>
              <a:ea typeface="HGS創英角ﾎﾟｯﾌﾟ体" panose="040B0A00000000000000" pitchFamily="50" charset="-128"/>
            </a:endParaRPr>
          </a:p>
          <a:p>
            <a:pPr eaLnBrk="1" hangingPunct="1"/>
            <a:endParaRPr lang="ja-JP" altLang="en-US" sz="1600" dirty="0">
              <a:solidFill>
                <a:srgbClr val="336699"/>
              </a:solidFill>
              <a:latin typeface="HGS創英角ﾎﾟｯﾌﾟ体" panose="040B0A00000000000000" pitchFamily="50" charset="-128"/>
              <a:ea typeface="HGS創英角ﾎﾟｯﾌﾟ体" panose="040B0A00000000000000" pitchFamily="50" charset="-128"/>
            </a:endParaRPr>
          </a:p>
        </p:txBody>
      </p:sp>
      <p:sp>
        <p:nvSpPr>
          <p:cNvPr id="62" name="Rectangle 27"/>
          <p:cNvSpPr>
            <a:spLocks noChangeArrowheads="1"/>
          </p:cNvSpPr>
          <p:nvPr/>
        </p:nvSpPr>
        <p:spPr bwMode="auto">
          <a:xfrm>
            <a:off x="1349113" y="8501547"/>
            <a:ext cx="557107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solidFill>
                  <a:srgbClr val="0066FF"/>
                </a:solidFill>
                <a:latin typeface="HGS創英角ﾎﾟｯﾌﾟ体" panose="040B0A00000000000000" pitchFamily="50" charset="-128"/>
                <a:ea typeface="HGS創英角ﾎﾟｯﾌﾟ体" panose="040B0A00000000000000" pitchFamily="50" charset="-128"/>
              </a:rPr>
              <a:t>申込先：</a:t>
            </a:r>
            <a:r>
              <a:rPr lang="en-US" altLang="ja-JP" dirty="0">
                <a:solidFill>
                  <a:srgbClr val="0066FF"/>
                </a:solidFill>
                <a:latin typeface="HGS創英角ﾎﾟｯﾌﾟ体" panose="040B0A00000000000000" pitchFamily="50" charset="-128"/>
                <a:ea typeface="HGS創英角ﾎﾟｯﾌﾟ体" panose="040B0A00000000000000" pitchFamily="50" charset="-128"/>
              </a:rPr>
              <a:t>monotaiken@mono.titech.ac.jp</a:t>
            </a:r>
          </a:p>
          <a:p>
            <a:pPr eaLnBrk="1" hangingPunct="1"/>
            <a:endParaRPr lang="ja-JP" altLang="en-US" sz="1600" dirty="0">
              <a:solidFill>
                <a:srgbClr val="336699"/>
              </a:solidFill>
              <a:latin typeface="HGS創英角ﾎﾟｯﾌﾟ体" panose="040B0A00000000000000" pitchFamily="50" charset="-128"/>
              <a:ea typeface="HGS創英角ﾎﾟｯﾌﾟ体" panose="040B0A00000000000000" pitchFamily="50" charset="-128"/>
            </a:endParaRPr>
          </a:p>
        </p:txBody>
      </p:sp>
      <p:sp>
        <p:nvSpPr>
          <p:cNvPr id="63" name="テキスト ボックス 62"/>
          <p:cNvSpPr txBox="1"/>
          <p:nvPr/>
        </p:nvSpPr>
        <p:spPr>
          <a:xfrm>
            <a:off x="154287" y="8989579"/>
            <a:ext cx="1452175" cy="369332"/>
          </a:xfrm>
          <a:prstGeom prst="rect">
            <a:avLst/>
          </a:prstGeom>
          <a:noFill/>
        </p:spPr>
        <p:txBody>
          <a:bodyPr wrap="square" rtlCol="0">
            <a:spAutoFit/>
          </a:bodyPr>
          <a:lstStyle/>
          <a:p>
            <a:r>
              <a:rPr lang="ja-JP" altLang="en-US" dirty="0">
                <a:latin typeface="HGP明朝B" panose="02020800000000000000" pitchFamily="18" charset="-128"/>
                <a:ea typeface="HGP明朝B" panose="02020800000000000000" pitchFamily="18" charset="-128"/>
              </a:rPr>
              <a:t>申込締め切り</a:t>
            </a:r>
            <a:endParaRPr kumimoji="1" lang="ja-JP" altLang="en-US" dirty="0">
              <a:latin typeface="HGP明朝B" panose="02020800000000000000" pitchFamily="18" charset="-128"/>
              <a:ea typeface="HGP明朝B" panose="02020800000000000000" pitchFamily="18" charset="-128"/>
            </a:endParaRPr>
          </a:p>
        </p:txBody>
      </p:sp>
      <p:sp>
        <p:nvSpPr>
          <p:cNvPr id="64" name="Rectangle 27"/>
          <p:cNvSpPr>
            <a:spLocks noChangeArrowheads="1"/>
          </p:cNvSpPr>
          <p:nvPr/>
        </p:nvSpPr>
        <p:spPr bwMode="auto">
          <a:xfrm>
            <a:off x="1326430" y="7755381"/>
            <a:ext cx="55710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solidFill>
                  <a:srgbClr val="0066FF"/>
                </a:solidFill>
                <a:latin typeface="HGS創英角ﾎﾟｯﾌﾟ体" panose="040B0A00000000000000" pitchFamily="50" charset="-128"/>
                <a:ea typeface="HGS創英角ﾎﾟｯﾌﾟ体" panose="040B0A00000000000000" pitchFamily="50" charset="-128"/>
              </a:rPr>
              <a:t>件名：「新入生ものつくり体験」申し込み</a:t>
            </a:r>
            <a:endParaRPr lang="ja-JP" altLang="en-US" sz="1600" dirty="0">
              <a:solidFill>
                <a:srgbClr val="0066FF"/>
              </a:solidFill>
              <a:latin typeface="HGS創英角ﾎﾟｯﾌﾟ体" panose="040B0A00000000000000" pitchFamily="50" charset="-128"/>
              <a:ea typeface="HGS創英角ﾎﾟｯﾌﾟ体" panose="040B0A00000000000000" pitchFamily="50" charset="-128"/>
            </a:endParaRPr>
          </a:p>
        </p:txBody>
      </p:sp>
      <p:sp>
        <p:nvSpPr>
          <p:cNvPr id="65" name="Rectangle 28"/>
          <p:cNvSpPr>
            <a:spLocks noChangeArrowheads="1"/>
          </p:cNvSpPr>
          <p:nvPr/>
        </p:nvSpPr>
        <p:spPr bwMode="auto">
          <a:xfrm>
            <a:off x="1637091" y="8997575"/>
            <a:ext cx="564356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lnSpc>
                <a:spcPts val="1925"/>
              </a:lnSpc>
              <a:spcBef>
                <a:spcPct val="0"/>
              </a:spcBef>
              <a:spcAft>
                <a:spcPct val="0"/>
              </a:spcAft>
            </a:pPr>
            <a:r>
              <a:rPr lang="ja-JP" altLang="en-US" dirty="0">
                <a:solidFill>
                  <a:srgbClr val="0066FF"/>
                </a:solidFill>
                <a:latin typeface="HGS創英角ﾎﾟｯﾌﾟ体" panose="040B0A00000000000000" pitchFamily="50" charset="-128"/>
                <a:ea typeface="HGS創英角ﾎﾟｯﾌﾟ体" panose="040B0A00000000000000" pitchFamily="50" charset="-128"/>
              </a:rPr>
              <a:t>４月</a:t>
            </a:r>
            <a:r>
              <a:rPr lang="en-US" altLang="ja-JP">
                <a:solidFill>
                  <a:srgbClr val="0066FF"/>
                </a:solidFill>
                <a:latin typeface="HGS創英角ﾎﾟｯﾌﾟ体" panose="040B0A00000000000000" pitchFamily="50" charset="-128"/>
                <a:ea typeface="HGS創英角ﾎﾟｯﾌﾟ体" panose="040B0A00000000000000" pitchFamily="50" charset="-128"/>
              </a:rPr>
              <a:t>18</a:t>
            </a:r>
            <a:r>
              <a:rPr lang="ja-JP" altLang="en-US">
                <a:solidFill>
                  <a:srgbClr val="0066FF"/>
                </a:solidFill>
                <a:latin typeface="HGS創英角ﾎﾟｯﾌﾟ体" panose="040B0A00000000000000" pitchFamily="50" charset="-128"/>
                <a:ea typeface="HGS創英角ﾎﾟｯﾌﾟ体" panose="040B0A00000000000000" pitchFamily="50" charset="-128"/>
              </a:rPr>
              <a:t>日</a:t>
            </a:r>
            <a:r>
              <a:rPr lang="ja-JP" altLang="en-US" dirty="0">
                <a:solidFill>
                  <a:srgbClr val="0066FF"/>
                </a:solidFill>
                <a:latin typeface="HGS創英角ﾎﾟｯﾌﾟ体" panose="040B0A00000000000000" pitchFamily="50" charset="-128"/>
                <a:ea typeface="HGS創英角ﾎﾟｯﾌﾟ体" panose="040B0A00000000000000" pitchFamily="50" charset="-128"/>
              </a:rPr>
              <a:t>（金）</a:t>
            </a:r>
            <a:r>
              <a:rPr lang="en-US" altLang="ja-JP" dirty="0">
                <a:solidFill>
                  <a:srgbClr val="0066FF"/>
                </a:solidFill>
                <a:latin typeface="HGS創英角ﾎﾟｯﾌﾟ体" panose="040B0A00000000000000" pitchFamily="50" charset="-128"/>
                <a:ea typeface="HGS創英角ﾎﾟｯﾌﾟ体" panose="040B0A00000000000000" pitchFamily="50" charset="-128"/>
              </a:rPr>
              <a:t>17:00</a:t>
            </a:r>
            <a:endParaRPr lang="ja-JP" altLang="en-US" sz="1600" dirty="0">
              <a:solidFill>
                <a:srgbClr val="0066FF"/>
              </a:solidFill>
              <a:latin typeface="HG創英角ﾎﾟｯﾌﾟ体" panose="040B0A09000000000000" pitchFamily="49" charset="-128"/>
              <a:ea typeface="HG創英角ﾎﾟｯﾌﾟ体" panose="040B0A09000000000000" pitchFamily="49" charset="-128"/>
            </a:endParaRPr>
          </a:p>
        </p:txBody>
      </p:sp>
      <p:sp>
        <p:nvSpPr>
          <p:cNvPr id="16" name="正方形/長方形 15"/>
          <p:cNvSpPr/>
          <p:nvPr/>
        </p:nvSpPr>
        <p:spPr>
          <a:xfrm>
            <a:off x="6290126" y="1660385"/>
            <a:ext cx="548474" cy="1938992"/>
          </a:xfrm>
          <a:prstGeom prst="rect">
            <a:avLst/>
          </a:prstGeom>
        </p:spPr>
        <p:txBody>
          <a:bodyPr wrap="square">
            <a:spAutoFit/>
          </a:bodyPr>
          <a:lstStyle/>
          <a:p>
            <a:r>
              <a:rPr lang="ja-JP" altLang="en-US" sz="2400" dirty="0">
                <a:latin typeface="HG行書体" panose="03000609000000000000" pitchFamily="65" charset="-128"/>
                <a:ea typeface="HG行書体" panose="03000609000000000000" pitchFamily="65" charset="-128"/>
              </a:rPr>
              <a:t>デ</a:t>
            </a:r>
          </a:p>
          <a:p>
            <a:r>
              <a:rPr lang="ja-JP" altLang="en-US" sz="2400" dirty="0">
                <a:latin typeface="HG行書体" panose="03000609000000000000" pitchFamily="65" charset="-128"/>
                <a:ea typeface="HG行書体" panose="03000609000000000000" pitchFamily="65" charset="-128"/>
              </a:rPr>
              <a:t>ザ</a:t>
            </a:r>
          </a:p>
          <a:p>
            <a:r>
              <a:rPr lang="ja-JP" altLang="en-US" sz="2400" dirty="0">
                <a:latin typeface="HG行書体" panose="03000609000000000000" pitchFamily="65" charset="-128"/>
                <a:ea typeface="HG行書体" panose="03000609000000000000" pitchFamily="65" charset="-128"/>
              </a:rPr>
              <a:t>イ</a:t>
            </a:r>
          </a:p>
          <a:p>
            <a:r>
              <a:rPr lang="ja-JP" altLang="en-US" sz="2400" dirty="0">
                <a:latin typeface="HG行書体" panose="03000609000000000000" pitchFamily="65" charset="-128"/>
                <a:ea typeface="HG行書体" panose="03000609000000000000" pitchFamily="65" charset="-128"/>
              </a:rPr>
              <a:t>ン</a:t>
            </a:r>
          </a:p>
          <a:p>
            <a:r>
              <a:rPr lang="ja-JP" altLang="en-US" sz="2400" dirty="0">
                <a:latin typeface="HG行書体" panose="03000609000000000000" pitchFamily="65" charset="-128"/>
                <a:ea typeface="HG行書体" panose="03000609000000000000" pitchFamily="65" charset="-128"/>
              </a:rPr>
              <a:t>は</a:t>
            </a:r>
          </a:p>
        </p:txBody>
      </p:sp>
      <p:pic>
        <p:nvPicPr>
          <p:cNvPr id="46" name="Picture 2" descr="桜フレーム | フリーイラスト素材のぴくらいく｜商用利用可能です"/>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4270" y="76405"/>
            <a:ext cx="1399562" cy="1224793"/>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a:extLst>
              <a:ext uri="{FF2B5EF4-FFF2-40B4-BE49-F238E27FC236}">
                <a16:creationId xmlns:a16="http://schemas.microsoft.com/office/drawing/2014/main" id="{A2A2C1C9-C647-4651-8755-ACFB9A5C763F}"/>
              </a:ext>
            </a:extLst>
          </p:cNvPr>
          <p:cNvSpPr/>
          <p:nvPr/>
        </p:nvSpPr>
        <p:spPr>
          <a:xfrm>
            <a:off x="64561" y="1372616"/>
            <a:ext cx="548474" cy="3539430"/>
          </a:xfrm>
          <a:prstGeom prst="rect">
            <a:avLst/>
          </a:prstGeom>
        </p:spPr>
        <p:txBody>
          <a:bodyPr wrap="square">
            <a:spAutoFit/>
          </a:bodyPr>
          <a:lstStyle/>
          <a:p>
            <a:endParaRPr lang="en-US" altLang="ja-JP" sz="2000" dirty="0">
              <a:solidFill>
                <a:srgbClr val="FF0000"/>
              </a:solidFill>
              <a:latin typeface="HG行書体" panose="03000609000000000000" pitchFamily="65" charset="-128"/>
              <a:ea typeface="HG行書体" panose="03000609000000000000" pitchFamily="65" charset="-128"/>
            </a:endParaRPr>
          </a:p>
          <a:p>
            <a:endParaRPr lang="en-US" altLang="ja-JP" sz="2000" dirty="0">
              <a:solidFill>
                <a:srgbClr val="FF0000"/>
              </a:solidFill>
              <a:latin typeface="HG行書体" panose="03000609000000000000" pitchFamily="65" charset="-128"/>
              <a:ea typeface="HG行書体" panose="03000609000000000000" pitchFamily="65" charset="-128"/>
            </a:endParaRPr>
          </a:p>
          <a:p>
            <a:endParaRPr lang="en-US" altLang="ja-JP" sz="2000" dirty="0">
              <a:solidFill>
                <a:srgbClr val="FF0000"/>
              </a:solidFill>
              <a:latin typeface="HG行書体" panose="03000609000000000000" pitchFamily="65" charset="-128"/>
              <a:ea typeface="HG行書体" panose="03000609000000000000" pitchFamily="65" charset="-128"/>
            </a:endParaRPr>
          </a:p>
          <a:p>
            <a:endParaRPr lang="en-US" altLang="ja-JP" sz="2000" dirty="0">
              <a:solidFill>
                <a:srgbClr val="FF0000"/>
              </a:solidFill>
              <a:latin typeface="HG行書体" panose="03000609000000000000" pitchFamily="65" charset="-128"/>
              <a:ea typeface="HG行書体" panose="03000609000000000000" pitchFamily="65" charset="-128"/>
            </a:endParaRPr>
          </a:p>
          <a:p>
            <a:r>
              <a:rPr lang="ja-JP" altLang="en-US" sz="2400" dirty="0">
                <a:solidFill>
                  <a:srgbClr val="FF0000"/>
                </a:solidFill>
                <a:latin typeface="HG行書体" panose="03000609000000000000" pitchFamily="65" charset="-128"/>
                <a:ea typeface="HG行書体" panose="03000609000000000000" pitchFamily="65" charset="-128"/>
              </a:rPr>
              <a:t>ア</a:t>
            </a:r>
          </a:p>
          <a:p>
            <a:r>
              <a:rPr lang="ja-JP" altLang="en-US" sz="2400" dirty="0">
                <a:solidFill>
                  <a:srgbClr val="FF0000"/>
                </a:solidFill>
                <a:latin typeface="HG行書体" panose="03000609000000000000" pitchFamily="65" charset="-128"/>
                <a:ea typeface="HG行書体" panose="03000609000000000000" pitchFamily="65" charset="-128"/>
              </a:rPr>
              <a:t>イ</a:t>
            </a:r>
          </a:p>
          <a:p>
            <a:r>
              <a:rPr lang="ja-JP" altLang="en-US" sz="2400" dirty="0">
                <a:solidFill>
                  <a:srgbClr val="FF0000"/>
                </a:solidFill>
                <a:latin typeface="HG行書体" panose="03000609000000000000" pitchFamily="65" charset="-128"/>
                <a:ea typeface="HG行書体" panose="03000609000000000000" pitchFamily="65" charset="-128"/>
              </a:rPr>
              <a:t>デ</a:t>
            </a:r>
          </a:p>
          <a:p>
            <a:r>
              <a:rPr lang="ja-JP" altLang="en-US" sz="2400" dirty="0">
                <a:solidFill>
                  <a:srgbClr val="FF0000"/>
                </a:solidFill>
                <a:latin typeface="HG行書体" panose="03000609000000000000" pitchFamily="65" charset="-128"/>
                <a:ea typeface="HG行書体" panose="03000609000000000000" pitchFamily="65" charset="-128"/>
              </a:rPr>
              <a:t>ア</a:t>
            </a:r>
          </a:p>
          <a:p>
            <a:r>
              <a:rPr lang="ja-JP" altLang="en-US" sz="2400" dirty="0">
                <a:latin typeface="HG行書体" panose="03000609000000000000" pitchFamily="65" charset="-128"/>
                <a:ea typeface="HG行書体" panose="03000609000000000000" pitchFamily="65" charset="-128"/>
              </a:rPr>
              <a:t>次</a:t>
            </a:r>
          </a:p>
          <a:p>
            <a:r>
              <a:rPr lang="ja-JP" altLang="en-US" sz="2400" dirty="0">
                <a:latin typeface="HG行書体" panose="03000609000000000000" pitchFamily="65" charset="-128"/>
                <a:ea typeface="HG行書体" panose="03000609000000000000" pitchFamily="65" charset="-128"/>
              </a:rPr>
              <a:t>第</a:t>
            </a:r>
          </a:p>
        </p:txBody>
      </p:sp>
      <p:sp>
        <p:nvSpPr>
          <p:cNvPr id="40" name="テキスト ボックス 39"/>
          <p:cNvSpPr txBox="1"/>
          <p:nvPr/>
        </p:nvSpPr>
        <p:spPr>
          <a:xfrm>
            <a:off x="2208045" y="3931242"/>
            <a:ext cx="2582804" cy="553998"/>
          </a:xfrm>
          <a:prstGeom prst="rect">
            <a:avLst/>
          </a:prstGeom>
          <a:noFill/>
        </p:spPr>
        <p:txBody>
          <a:bodyPr wrap="square" rtlCol="0">
            <a:spAutoFit/>
          </a:bodyPr>
          <a:lstStyle/>
          <a:p>
            <a:r>
              <a:rPr lang="ja-JP" altLang="en-US" sz="1600" dirty="0">
                <a:latin typeface="HGP創英角ﾎﾟｯﾌﾟ体" panose="040B0A00000000000000" pitchFamily="50" charset="-128"/>
                <a:ea typeface="HGP創英角ﾎﾟｯﾌﾟ体" panose="040B0A00000000000000" pitchFamily="50" charset="-128"/>
              </a:rPr>
              <a:t>令和</a:t>
            </a:r>
            <a:r>
              <a:rPr lang="en-US" altLang="ja-JP" sz="1600" dirty="0">
                <a:latin typeface="HGP創英角ﾎﾟｯﾌﾟ体" panose="040B0A00000000000000" pitchFamily="50" charset="-128"/>
                <a:ea typeface="HGP創英角ﾎﾟｯﾌﾟ体" panose="040B0A00000000000000" pitchFamily="50" charset="-128"/>
              </a:rPr>
              <a:t>4</a:t>
            </a:r>
            <a:r>
              <a:rPr lang="ja-JP" altLang="en-US" sz="1600" dirty="0">
                <a:latin typeface="HGP創英角ﾎﾟｯﾌﾟ体" panose="040B0A00000000000000" pitchFamily="50" charset="-128"/>
                <a:ea typeface="HGP創英角ﾎﾟｯﾌﾟ体" panose="040B0A00000000000000" pitchFamily="50" charset="-128"/>
              </a:rPr>
              <a:t>年度受講生作品例</a:t>
            </a:r>
            <a:endParaRPr lang="en-US" altLang="ja-JP" sz="1600" dirty="0">
              <a:latin typeface="HGP創英角ﾎﾟｯﾌﾟ体" panose="040B0A00000000000000" pitchFamily="50" charset="-128"/>
              <a:ea typeface="HGP創英角ﾎﾟｯﾌﾟ体" panose="040B0A00000000000000" pitchFamily="50" charset="-128"/>
            </a:endParaRPr>
          </a:p>
          <a:p>
            <a:r>
              <a:rPr kumimoji="1" lang="ja-JP" altLang="en-US" sz="1400" dirty="0">
                <a:latin typeface="HGS教科書体" panose="02020600000000000000" pitchFamily="18" charset="-128"/>
                <a:ea typeface="HGS教科書体" panose="02020600000000000000" pitchFamily="18" charset="-128"/>
              </a:rPr>
              <a:t>　　</a:t>
            </a:r>
            <a:r>
              <a:rPr lang="ja-JP" altLang="en-US" sz="1400" dirty="0">
                <a:latin typeface="HGS教科書体" panose="02020600000000000000" pitchFamily="18" charset="-128"/>
                <a:ea typeface="HGS教科書体" panose="02020600000000000000" pitchFamily="18" charset="-128"/>
              </a:rPr>
              <a:t>　</a:t>
            </a:r>
            <a:endParaRPr kumimoji="1" lang="ja-JP" altLang="en-US" sz="1400" dirty="0">
              <a:latin typeface="HGS教科書体" panose="02020600000000000000" pitchFamily="18" charset="-128"/>
              <a:ea typeface="HGS教科書体" panose="02020600000000000000" pitchFamily="18" charset="-128"/>
            </a:endParaRPr>
          </a:p>
        </p:txBody>
      </p:sp>
      <p:sp>
        <p:nvSpPr>
          <p:cNvPr id="47" name="正方形/長方形 46">
            <a:extLst>
              <a:ext uri="{FF2B5EF4-FFF2-40B4-BE49-F238E27FC236}">
                <a16:creationId xmlns:a16="http://schemas.microsoft.com/office/drawing/2014/main" id="{E9730DBC-7A1E-4168-9C71-4FA3166CB0EB}"/>
              </a:ext>
            </a:extLst>
          </p:cNvPr>
          <p:cNvSpPr/>
          <p:nvPr/>
        </p:nvSpPr>
        <p:spPr>
          <a:xfrm>
            <a:off x="1749367" y="4260693"/>
            <a:ext cx="4200054" cy="700063"/>
          </a:xfrm>
          <a:prstGeom prst="rect">
            <a:avLst/>
          </a:prstGeom>
        </p:spPr>
        <p:txBody>
          <a:bodyPr wrap="square">
            <a:spAutoFit/>
          </a:bodyPr>
          <a:lstStyle/>
          <a:p>
            <a:pPr>
              <a:lnSpc>
                <a:spcPts val="2500"/>
              </a:lnSpc>
            </a:pPr>
            <a:r>
              <a:rPr lang="ja-JP" altLang="en-US" sz="1400" kern="1000" dirty="0">
                <a:solidFill>
                  <a:prstClr val="black"/>
                </a:solidFill>
                <a:latin typeface="HGP明朝B" panose="02020800000000000000" pitchFamily="18" charset="-128"/>
                <a:ea typeface="HGP明朝B" panose="02020800000000000000" pitchFamily="18" charset="-128"/>
              </a:rPr>
              <a:t>使ったことのない機械を使えて楽しかった。</a:t>
            </a:r>
            <a:endParaRPr lang="en-US" altLang="ja-JP" sz="1400" kern="1000" dirty="0">
              <a:solidFill>
                <a:prstClr val="black"/>
              </a:solidFill>
              <a:latin typeface="HGP明朝B" panose="02020800000000000000" pitchFamily="18" charset="-128"/>
              <a:ea typeface="HGP明朝B" panose="02020800000000000000" pitchFamily="18" charset="-128"/>
            </a:endParaRPr>
          </a:p>
          <a:p>
            <a:pPr>
              <a:lnSpc>
                <a:spcPts val="2500"/>
              </a:lnSpc>
            </a:pPr>
            <a:r>
              <a:rPr lang="ja-JP" altLang="en-US" sz="1400" kern="1000" dirty="0">
                <a:solidFill>
                  <a:prstClr val="black"/>
                </a:solidFill>
                <a:latin typeface="HGP明朝B" panose="02020800000000000000" pitchFamily="18" charset="-128"/>
                <a:ea typeface="HGP明朝B" panose="02020800000000000000" pitchFamily="18" charset="-128"/>
              </a:rPr>
              <a:t>ものつくりの楽しさを知ることができた。</a:t>
            </a:r>
            <a:r>
              <a:rPr lang="en-US" altLang="ja-JP" sz="1400" kern="1000" dirty="0">
                <a:solidFill>
                  <a:prstClr val="black"/>
                </a:solidFill>
                <a:latin typeface="HGP明朝B" panose="02020800000000000000" pitchFamily="18" charset="-128"/>
                <a:ea typeface="HGP明朝B" panose="02020800000000000000" pitchFamily="18" charset="-128"/>
              </a:rPr>
              <a:t>(</a:t>
            </a:r>
            <a:r>
              <a:rPr lang="ja-JP" altLang="en-US" sz="1400" kern="1000" dirty="0">
                <a:solidFill>
                  <a:prstClr val="black"/>
                </a:solidFill>
                <a:latin typeface="HGP明朝B" panose="02020800000000000000" pitchFamily="18" charset="-128"/>
                <a:ea typeface="HGP明朝B" panose="02020800000000000000" pitchFamily="18" charset="-128"/>
              </a:rPr>
              <a:t>感想より</a:t>
            </a:r>
            <a:r>
              <a:rPr lang="en-US" altLang="ja-JP" sz="1400" kern="1000" dirty="0">
                <a:solidFill>
                  <a:prstClr val="black"/>
                </a:solidFill>
                <a:latin typeface="HGP明朝B" panose="02020800000000000000" pitchFamily="18" charset="-128"/>
                <a:ea typeface="HGP明朝B" panose="02020800000000000000" pitchFamily="18" charset="-128"/>
              </a:rPr>
              <a:t>)</a:t>
            </a:r>
            <a:r>
              <a:rPr lang="ja-JP" altLang="en-US" sz="1400" dirty="0">
                <a:solidFill>
                  <a:srgbClr val="0070C0"/>
                </a:solidFill>
                <a:latin typeface="Elephant" panose="02020904090505020303" pitchFamily="18" charset="0"/>
              </a:rPr>
              <a:t>　　</a:t>
            </a:r>
            <a:endParaRPr lang="en-US" altLang="ja-JP" sz="1400" dirty="0">
              <a:solidFill>
                <a:schemeClr val="accent6">
                  <a:lumMod val="75000"/>
                </a:schemeClr>
              </a:solidFill>
              <a:latin typeface="Elephant" panose="02020904090505020303" pitchFamily="18" charset="0"/>
            </a:endParaRPr>
          </a:p>
        </p:txBody>
      </p:sp>
      <p:sp>
        <p:nvSpPr>
          <p:cNvPr id="48" name="正方形/長方形 47">
            <a:extLst>
              <a:ext uri="{FF2B5EF4-FFF2-40B4-BE49-F238E27FC236}">
                <a16:creationId xmlns:a16="http://schemas.microsoft.com/office/drawing/2014/main" id="{7C7FC1AF-A844-468D-BEBE-3A8E74F02092}"/>
              </a:ext>
            </a:extLst>
          </p:cNvPr>
          <p:cNvSpPr/>
          <p:nvPr/>
        </p:nvSpPr>
        <p:spPr>
          <a:xfrm>
            <a:off x="511574" y="4570424"/>
            <a:ext cx="2128517" cy="551946"/>
          </a:xfrm>
          <a:prstGeom prst="rect">
            <a:avLst/>
          </a:prstGeom>
          <a:effectLst>
            <a:innerShdw blurRad="63500" dist="50800" dir="16200000">
              <a:prstClr val="black">
                <a:alpha val="50000"/>
              </a:prstClr>
            </a:innerShdw>
          </a:effectLst>
          <a:scene3d>
            <a:camera prst="perspectiveContrastingRightFacing"/>
            <a:lightRig rig="threePt" dir="t"/>
          </a:scene3d>
        </p:spPr>
        <p:txBody>
          <a:bodyPr wrap="square">
            <a:spAutoFit/>
          </a:bodyPr>
          <a:lstStyle/>
          <a:p>
            <a:pPr>
              <a:lnSpc>
                <a:spcPts val="2500"/>
              </a:lnSpc>
            </a:pPr>
            <a:r>
              <a:rPr lang="en-US" altLang="ja-JP" sz="6000" dirty="0">
                <a:solidFill>
                  <a:schemeClr val="accent6">
                    <a:lumMod val="75000"/>
                  </a:schemeClr>
                </a:solidFill>
                <a:effectLst>
                  <a:outerShdw blurRad="38100" dist="38100" dir="2700000" algn="tl">
                    <a:srgbClr val="000000">
                      <a:alpha val="43137"/>
                    </a:srgbClr>
                  </a:outerShdw>
                </a:effectLst>
                <a:latin typeface="Elephant" panose="02020904090505020303" pitchFamily="18" charset="0"/>
              </a:rPr>
              <a:t>3D</a:t>
            </a:r>
          </a:p>
        </p:txBody>
      </p:sp>
      <p:pic>
        <p:nvPicPr>
          <p:cNvPr id="53" name="図 52">
            <a:extLst>
              <a:ext uri="{FF2B5EF4-FFF2-40B4-BE49-F238E27FC236}">
                <a16:creationId xmlns:a16="http://schemas.microsoft.com/office/drawing/2014/main" id="{31787EE9-DFD1-414C-B991-50135422422D}"/>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045740">
            <a:off x="5500611" y="8443251"/>
            <a:ext cx="1349099" cy="1070713"/>
          </a:xfrm>
          <a:prstGeom prst="rect">
            <a:avLst/>
          </a:prstGeom>
        </p:spPr>
      </p:pic>
      <p:pic>
        <p:nvPicPr>
          <p:cNvPr id="2" name="図 1">
            <a:extLst>
              <a:ext uri="{FF2B5EF4-FFF2-40B4-BE49-F238E27FC236}">
                <a16:creationId xmlns:a16="http://schemas.microsoft.com/office/drawing/2014/main" id="{21135A04-0F12-431B-9598-33DAB80FF111}"/>
              </a:ext>
            </a:extLst>
          </p:cNvPr>
          <p:cNvPicPr>
            <a:picLocks noChangeAspect="1"/>
          </p:cNvPicPr>
          <p:nvPr/>
        </p:nvPicPr>
        <p:blipFill>
          <a:blip r:embed="rId5"/>
          <a:stretch>
            <a:fillRect/>
          </a:stretch>
        </p:blipFill>
        <p:spPr>
          <a:xfrm>
            <a:off x="613035" y="1743405"/>
            <a:ext cx="2815965" cy="2111974"/>
          </a:xfrm>
          <a:prstGeom prst="rect">
            <a:avLst/>
          </a:prstGeom>
        </p:spPr>
      </p:pic>
      <p:pic>
        <p:nvPicPr>
          <p:cNvPr id="3" name="図 2">
            <a:extLst>
              <a:ext uri="{FF2B5EF4-FFF2-40B4-BE49-F238E27FC236}">
                <a16:creationId xmlns:a16="http://schemas.microsoft.com/office/drawing/2014/main" id="{35E633D5-17A6-4F9C-8103-E9F4EFD4A6C0}"/>
              </a:ext>
            </a:extLst>
          </p:cNvPr>
          <p:cNvPicPr>
            <a:picLocks noChangeAspect="1"/>
          </p:cNvPicPr>
          <p:nvPr/>
        </p:nvPicPr>
        <p:blipFill>
          <a:blip r:embed="rId6"/>
          <a:stretch>
            <a:fillRect/>
          </a:stretch>
        </p:blipFill>
        <p:spPr>
          <a:xfrm>
            <a:off x="3474160" y="1715320"/>
            <a:ext cx="2815965" cy="2111974"/>
          </a:xfrm>
          <a:prstGeom prst="rect">
            <a:avLst/>
          </a:prstGeom>
        </p:spPr>
      </p:pic>
    </p:spTree>
    <p:extLst>
      <p:ext uri="{BB962C8B-B14F-4D97-AF65-F5344CB8AC3E}">
        <p14:creationId xmlns:p14="http://schemas.microsoft.com/office/powerpoint/2010/main" val="278203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3" name="コンテンツ プレースホルダー 12">
            <a:extLst>
              <a:ext uri="{FF2B5EF4-FFF2-40B4-BE49-F238E27FC236}">
                <a16:creationId xmlns:a16="http://schemas.microsoft.com/office/drawing/2014/main" id="{90C07F3F-0840-4712-9F2C-AFB16D75F0DE}"/>
              </a:ext>
            </a:extLst>
          </p:cNvPr>
          <p:cNvPicPr>
            <a:picLocks noGrp="1" noChangeAspect="1"/>
          </p:cNvPicPr>
          <p:nvPr>
            <p:ph idx="1"/>
          </p:nvPr>
        </p:nvPicPr>
        <p:blipFill>
          <a:blip r:embed="rId3"/>
          <a:stretch>
            <a:fillRect/>
          </a:stretch>
        </p:blipFill>
        <p:spPr>
          <a:xfrm>
            <a:off x="32405" y="7083558"/>
            <a:ext cx="3329598" cy="2562345"/>
          </a:xfrm>
          <a:prstGeom prst="rect">
            <a:avLst/>
          </a:prstGeom>
        </p:spPr>
      </p:pic>
      <p:pic>
        <p:nvPicPr>
          <p:cNvPr id="42" name="図 41"/>
          <p:cNvPicPr>
            <a:picLocks noChangeAspect="1"/>
          </p:cNvPicPr>
          <p:nvPr/>
        </p:nvPicPr>
        <p:blipFill>
          <a:blip r:embed="rId4"/>
          <a:stretch>
            <a:fillRect/>
          </a:stretch>
        </p:blipFill>
        <p:spPr>
          <a:xfrm>
            <a:off x="3417957" y="2104724"/>
            <a:ext cx="3348641" cy="2149290"/>
          </a:xfrm>
          <a:prstGeom prst="rect">
            <a:avLst/>
          </a:prstGeom>
        </p:spPr>
      </p:pic>
      <p:sp>
        <p:nvSpPr>
          <p:cNvPr id="12" name="四角形吹き出し 11"/>
          <p:cNvSpPr/>
          <p:nvPr/>
        </p:nvSpPr>
        <p:spPr>
          <a:xfrm>
            <a:off x="661737" y="6918158"/>
            <a:ext cx="4126831" cy="2466474"/>
          </a:xfrm>
          <a:prstGeom prst="wedgeRectCallou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17957" y="708412"/>
            <a:ext cx="2646878" cy="584775"/>
          </a:xfrm>
          <a:prstGeom prst="rect">
            <a:avLst/>
          </a:prstGeom>
          <a:noFill/>
        </p:spPr>
        <p:txBody>
          <a:bodyPr wrap="none" rtlCol="0">
            <a:spAutoFit/>
          </a:bodyPr>
          <a:lstStyle/>
          <a:p>
            <a:r>
              <a:rPr lang="ja-JP" altLang="en-US" sz="3200" dirty="0">
                <a:solidFill>
                  <a:srgbClr val="FF6600"/>
                </a:solidFill>
                <a:latin typeface="HGS創英角ﾎﾟｯﾌﾟ体" panose="040B0A00000000000000" pitchFamily="50" charset="-128"/>
                <a:ea typeface="HGS創英角ﾎﾟｯﾌﾟ体" panose="040B0A00000000000000" pitchFamily="50" charset="-128"/>
              </a:rPr>
              <a:t>体験できます</a:t>
            </a:r>
            <a:endParaRPr kumimoji="1" lang="ja-JP" altLang="en-US" sz="3200" dirty="0">
              <a:solidFill>
                <a:srgbClr val="FF6600"/>
              </a:solidFill>
              <a:latin typeface="HGS創英角ﾎﾟｯﾌﾟ体" panose="040B0A00000000000000" pitchFamily="50" charset="-128"/>
              <a:ea typeface="HGS創英角ﾎﾟｯﾌﾟ体" panose="040B0A00000000000000" pitchFamily="50" charset="-128"/>
            </a:endParaRPr>
          </a:p>
        </p:txBody>
      </p:sp>
      <p:sp>
        <p:nvSpPr>
          <p:cNvPr id="34" name="Rectangle 27"/>
          <p:cNvSpPr>
            <a:spLocks noChangeArrowheads="1"/>
          </p:cNvSpPr>
          <p:nvPr/>
        </p:nvSpPr>
        <p:spPr bwMode="auto">
          <a:xfrm>
            <a:off x="504594" y="269416"/>
            <a:ext cx="60154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800" dirty="0">
                <a:ln w="0"/>
                <a:solidFill>
                  <a:schemeClr val="accent6">
                    <a:lumMod val="75000"/>
                  </a:schemeClr>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新入生ものつくり体験に参加すると</a:t>
            </a:r>
            <a:endParaRPr lang="en-US" altLang="ja-JP" sz="2800" dirty="0">
              <a:solidFill>
                <a:schemeClr val="accent6">
                  <a:lumMod val="75000"/>
                </a:schemeClr>
              </a:solidFill>
              <a:latin typeface="HGS創英角ﾎﾟｯﾌﾟ体" panose="040B0A00000000000000" pitchFamily="50" charset="-128"/>
              <a:ea typeface="HGS創英角ﾎﾟｯﾌﾟ体" panose="040B0A00000000000000" pitchFamily="50" charset="-128"/>
            </a:endParaRPr>
          </a:p>
        </p:txBody>
      </p:sp>
      <p:pic>
        <p:nvPicPr>
          <p:cNvPr id="10" name="図 9"/>
          <p:cNvPicPr>
            <a:picLocks noChangeAspect="1"/>
          </p:cNvPicPr>
          <p:nvPr/>
        </p:nvPicPr>
        <p:blipFill>
          <a:blip r:embed="rId4"/>
          <a:stretch>
            <a:fillRect/>
          </a:stretch>
        </p:blipFill>
        <p:spPr>
          <a:xfrm>
            <a:off x="75322" y="1158367"/>
            <a:ext cx="3348641" cy="2125556"/>
          </a:xfrm>
          <a:prstGeom prst="rect">
            <a:avLst/>
          </a:prstGeom>
        </p:spPr>
      </p:pic>
      <p:sp>
        <p:nvSpPr>
          <p:cNvPr id="5" name="正方形/長方形 4"/>
          <p:cNvSpPr/>
          <p:nvPr/>
        </p:nvSpPr>
        <p:spPr>
          <a:xfrm>
            <a:off x="233382" y="1329353"/>
            <a:ext cx="3102900" cy="2062103"/>
          </a:xfrm>
          <a:prstGeom prst="rect">
            <a:avLst/>
          </a:prstGeom>
        </p:spPr>
        <p:txBody>
          <a:bodyPr wrap="square">
            <a:spAutoFit/>
          </a:bodyPr>
          <a:lstStyle/>
          <a:p>
            <a:r>
              <a:rPr lang="ja-JP" altLang="en-US" dirty="0"/>
              <a:t>　　　　</a:t>
            </a:r>
            <a:r>
              <a:rPr lang="ja-JP" altLang="en-US" b="1" dirty="0">
                <a:solidFill>
                  <a:srgbClr val="0066FF"/>
                </a:solidFill>
                <a:latin typeface="HGP明朝B" panose="02020800000000000000" pitchFamily="18" charset="-128"/>
                <a:ea typeface="HGP明朝B" panose="02020800000000000000" pitchFamily="18" charset="-128"/>
              </a:rPr>
              <a:t>アクリル板加工</a:t>
            </a:r>
            <a:endParaRPr lang="en-US" altLang="ja-JP" b="1" dirty="0">
              <a:solidFill>
                <a:srgbClr val="0066FF"/>
              </a:solidFill>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アクリル板はいろいろな場面で</a:t>
            </a:r>
            <a:endParaRPr lang="en-US" altLang="ja-JP" sz="1600" dirty="0">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使える便利な素材です。</a:t>
            </a:r>
            <a:endParaRPr lang="en-US" altLang="ja-JP" sz="1600" dirty="0">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体験⇒切断されたアクリル板を使い、彫刻や接着・組み立てを行います。</a:t>
            </a:r>
            <a:endParaRPr lang="en-US" altLang="ja-JP" sz="1600" dirty="0">
              <a:latin typeface="HGP明朝B" panose="02020800000000000000" pitchFamily="18" charset="-128"/>
              <a:ea typeface="HGP明朝B" panose="02020800000000000000" pitchFamily="18" charset="-128"/>
            </a:endParaRPr>
          </a:p>
          <a:p>
            <a:pPr>
              <a:lnSpc>
                <a:spcPts val="1800"/>
              </a:lnSpc>
            </a:pPr>
            <a:endParaRPr lang="en-US" altLang="ja-JP" dirty="0">
              <a:latin typeface="HGP明朝B" panose="02020800000000000000" pitchFamily="18" charset="-128"/>
              <a:ea typeface="HGP明朝B" panose="02020800000000000000" pitchFamily="18" charset="-128"/>
            </a:endParaRPr>
          </a:p>
          <a:p>
            <a:pPr>
              <a:lnSpc>
                <a:spcPts val="1800"/>
              </a:lnSpc>
            </a:pPr>
            <a:r>
              <a:rPr lang="ja-JP" altLang="en-US" dirty="0">
                <a:latin typeface="HGP明朝B" panose="02020800000000000000" pitchFamily="18" charset="-128"/>
                <a:ea typeface="HGP明朝B" panose="02020800000000000000" pitchFamily="18" charset="-128"/>
              </a:rPr>
              <a:t>　　</a:t>
            </a:r>
          </a:p>
        </p:txBody>
      </p:sp>
      <p:pic>
        <p:nvPicPr>
          <p:cNvPr id="43" name="図 42"/>
          <p:cNvPicPr>
            <a:picLocks noChangeAspect="1"/>
          </p:cNvPicPr>
          <p:nvPr/>
        </p:nvPicPr>
        <p:blipFill>
          <a:blip r:embed="rId4"/>
          <a:stretch>
            <a:fillRect/>
          </a:stretch>
        </p:blipFill>
        <p:spPr>
          <a:xfrm>
            <a:off x="88358" y="3386841"/>
            <a:ext cx="3348641" cy="2125556"/>
          </a:xfrm>
          <a:prstGeom prst="rect">
            <a:avLst/>
          </a:prstGeom>
        </p:spPr>
      </p:pic>
      <p:sp>
        <p:nvSpPr>
          <p:cNvPr id="30" name="正方形/長方形 29"/>
          <p:cNvSpPr/>
          <p:nvPr/>
        </p:nvSpPr>
        <p:spPr>
          <a:xfrm>
            <a:off x="3486381" y="2063828"/>
            <a:ext cx="3413087" cy="2323713"/>
          </a:xfrm>
          <a:prstGeom prst="rect">
            <a:avLst/>
          </a:prstGeom>
        </p:spPr>
        <p:txBody>
          <a:bodyPr wrap="square">
            <a:spAutoFit/>
          </a:bodyPr>
          <a:lstStyle/>
          <a:p>
            <a:r>
              <a:rPr lang="ja-JP" altLang="en-US" dirty="0"/>
              <a:t>　　</a:t>
            </a:r>
            <a:endParaRPr lang="en-US" altLang="ja-JP" dirty="0">
              <a:latin typeface="HGP明朝B" panose="02020800000000000000" pitchFamily="18" charset="-128"/>
              <a:ea typeface="HGP明朝B" panose="02020800000000000000" pitchFamily="18" charset="-128"/>
            </a:endParaRPr>
          </a:p>
          <a:p>
            <a:pPr>
              <a:lnSpc>
                <a:spcPts val="1800"/>
              </a:lnSpc>
            </a:pPr>
            <a:r>
              <a:rPr lang="ja-JP" altLang="en-US" dirty="0">
                <a:latin typeface="HGP明朝B" panose="02020800000000000000" pitchFamily="18" charset="-128"/>
                <a:ea typeface="HGP明朝B" panose="02020800000000000000" pitchFamily="18" charset="-128"/>
              </a:rPr>
              <a:t>　　　　　</a:t>
            </a:r>
            <a:r>
              <a:rPr lang="ja-JP" altLang="en-US" b="1" dirty="0">
                <a:solidFill>
                  <a:srgbClr val="0066FF"/>
                </a:solidFill>
                <a:latin typeface="HGP明朝B" panose="02020800000000000000" pitchFamily="18" charset="-128"/>
                <a:ea typeface="HGP明朝B" panose="02020800000000000000" pitchFamily="18" charset="-128"/>
              </a:rPr>
              <a:t>電子回路工作</a:t>
            </a:r>
            <a:endParaRPr lang="en-US" altLang="ja-JP" b="1" dirty="0">
              <a:solidFill>
                <a:srgbClr val="0066FF"/>
              </a:solidFill>
              <a:latin typeface="HGP明朝B" panose="02020800000000000000" pitchFamily="18" charset="-128"/>
              <a:ea typeface="HGP明朝B" panose="02020800000000000000" pitchFamily="18" charset="-128"/>
            </a:endParaRPr>
          </a:p>
          <a:p>
            <a:r>
              <a:rPr lang="en-US" altLang="ja-JP" sz="1600" dirty="0">
                <a:latin typeface="HGP明朝B" panose="02020800000000000000" pitchFamily="18" charset="-128"/>
                <a:ea typeface="HGP明朝B" panose="02020800000000000000" pitchFamily="18" charset="-128"/>
              </a:rPr>
              <a:t>PIC</a:t>
            </a:r>
            <a:r>
              <a:rPr lang="ja-JP" altLang="en-US" sz="1600" dirty="0">
                <a:latin typeface="HGP明朝B" panose="02020800000000000000" pitchFamily="18" charset="-128"/>
                <a:ea typeface="HGP明朝B" panose="02020800000000000000" pitchFamily="18" charset="-128"/>
              </a:rPr>
              <a:t>マイコンやその他部品を</a:t>
            </a:r>
            <a:endParaRPr lang="en-US" altLang="ja-JP" sz="1600" dirty="0">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基板にはんだ付けし電子回路を製作します。</a:t>
            </a:r>
            <a:endParaRPr lang="en-US" altLang="ja-JP" sz="1600" dirty="0">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体験⇒回路図の見方や正しい</a:t>
            </a:r>
            <a:endParaRPr lang="en-US" altLang="ja-JP" sz="1600" dirty="0">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はんだ付けのやり方等を学びます</a:t>
            </a:r>
            <a:r>
              <a:rPr lang="ja-JP" altLang="en-US" dirty="0">
                <a:latin typeface="HGP明朝B" panose="02020800000000000000" pitchFamily="18" charset="-128"/>
                <a:ea typeface="HGP明朝B" panose="02020800000000000000" pitchFamily="18" charset="-128"/>
              </a:rPr>
              <a:t>。</a:t>
            </a:r>
            <a:endParaRPr lang="en-US" altLang="ja-JP" dirty="0">
              <a:latin typeface="HGP明朝B" panose="02020800000000000000" pitchFamily="18" charset="-128"/>
              <a:ea typeface="HGP明朝B" panose="02020800000000000000" pitchFamily="18" charset="-128"/>
            </a:endParaRPr>
          </a:p>
          <a:p>
            <a:pPr>
              <a:lnSpc>
                <a:spcPts val="1800"/>
              </a:lnSpc>
            </a:pPr>
            <a:endParaRPr lang="en-US" altLang="ja-JP" dirty="0">
              <a:latin typeface="HGP明朝B" panose="02020800000000000000" pitchFamily="18" charset="-128"/>
              <a:ea typeface="HGP明朝B" panose="02020800000000000000" pitchFamily="18" charset="-128"/>
            </a:endParaRPr>
          </a:p>
          <a:p>
            <a:pPr>
              <a:lnSpc>
                <a:spcPts val="1800"/>
              </a:lnSpc>
            </a:pPr>
            <a:r>
              <a:rPr lang="ja-JP" altLang="en-US" dirty="0">
                <a:latin typeface="HGP明朝B" panose="02020800000000000000" pitchFamily="18" charset="-128"/>
                <a:ea typeface="HGP明朝B" panose="02020800000000000000" pitchFamily="18" charset="-128"/>
              </a:rPr>
              <a:t>　　</a:t>
            </a:r>
          </a:p>
        </p:txBody>
      </p:sp>
      <p:pic>
        <p:nvPicPr>
          <p:cNvPr id="44" name="図 43"/>
          <p:cNvPicPr>
            <a:picLocks noChangeAspect="1"/>
          </p:cNvPicPr>
          <p:nvPr/>
        </p:nvPicPr>
        <p:blipFill>
          <a:blip r:embed="rId4"/>
          <a:stretch>
            <a:fillRect/>
          </a:stretch>
        </p:blipFill>
        <p:spPr>
          <a:xfrm>
            <a:off x="3429218" y="4440545"/>
            <a:ext cx="3348641" cy="1646021"/>
          </a:xfrm>
          <a:prstGeom prst="rect">
            <a:avLst/>
          </a:prstGeom>
        </p:spPr>
      </p:pic>
      <p:sp>
        <p:nvSpPr>
          <p:cNvPr id="45" name="正方形/長方形 44"/>
          <p:cNvSpPr/>
          <p:nvPr/>
        </p:nvSpPr>
        <p:spPr>
          <a:xfrm>
            <a:off x="3512337" y="4388746"/>
            <a:ext cx="3505581" cy="1338828"/>
          </a:xfrm>
          <a:prstGeom prst="rect">
            <a:avLst/>
          </a:prstGeom>
        </p:spPr>
        <p:txBody>
          <a:bodyPr wrap="square">
            <a:spAutoFit/>
          </a:bodyPr>
          <a:lstStyle/>
          <a:p>
            <a:r>
              <a:rPr lang="ja-JP" altLang="en-US" dirty="0"/>
              <a:t>　　</a:t>
            </a:r>
            <a:r>
              <a:rPr lang="ja-JP" altLang="en-US" dirty="0">
                <a:latin typeface="HGP明朝B" panose="02020800000000000000" pitchFamily="18" charset="-128"/>
                <a:ea typeface="HGP明朝B" panose="02020800000000000000" pitchFamily="18" charset="-128"/>
              </a:rPr>
              <a:t>　　</a:t>
            </a:r>
            <a:endParaRPr lang="en-US" altLang="ja-JP" dirty="0">
              <a:latin typeface="HGP明朝B" panose="02020800000000000000" pitchFamily="18" charset="-128"/>
              <a:ea typeface="HGP明朝B" panose="02020800000000000000" pitchFamily="18" charset="-128"/>
            </a:endParaRPr>
          </a:p>
          <a:p>
            <a:pPr>
              <a:lnSpc>
                <a:spcPts val="1800"/>
              </a:lnSpc>
            </a:pPr>
            <a:r>
              <a:rPr lang="ja-JP" altLang="en-US" dirty="0">
                <a:latin typeface="HGP明朝B" panose="02020800000000000000" pitchFamily="18" charset="-128"/>
                <a:ea typeface="HGP明朝B" panose="02020800000000000000" pitchFamily="18" charset="-128"/>
              </a:rPr>
              <a:t>　　　　</a:t>
            </a:r>
            <a:r>
              <a:rPr lang="ja-JP" altLang="en-US" b="1" dirty="0">
                <a:solidFill>
                  <a:srgbClr val="0066FF"/>
                </a:solidFill>
                <a:latin typeface="HGP明朝B" panose="02020800000000000000" pitchFamily="18" charset="-128"/>
                <a:ea typeface="HGP明朝B" panose="02020800000000000000" pitchFamily="18" charset="-128"/>
              </a:rPr>
              <a:t>イラストレーター</a:t>
            </a:r>
            <a:endParaRPr lang="en-US" altLang="ja-JP" b="1" dirty="0">
              <a:solidFill>
                <a:srgbClr val="0066FF"/>
              </a:solidFill>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プロも使うグラフィックデザイン</a:t>
            </a:r>
            <a:endParaRPr lang="en-US" altLang="ja-JP" sz="1600" dirty="0">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ソフトです。体験⇒アクリル板に</a:t>
            </a:r>
            <a:endParaRPr lang="en-US" altLang="ja-JP" sz="1600" dirty="0">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彫刻するデザインを作成します。</a:t>
            </a:r>
          </a:p>
        </p:txBody>
      </p:sp>
      <p:pic>
        <p:nvPicPr>
          <p:cNvPr id="46" name="図 45"/>
          <p:cNvPicPr>
            <a:picLocks noChangeAspect="1"/>
          </p:cNvPicPr>
          <p:nvPr/>
        </p:nvPicPr>
        <p:blipFill>
          <a:blip r:embed="rId4"/>
          <a:stretch>
            <a:fillRect/>
          </a:stretch>
        </p:blipFill>
        <p:spPr>
          <a:xfrm>
            <a:off x="3417957" y="6289415"/>
            <a:ext cx="3348641" cy="3005606"/>
          </a:xfrm>
          <a:prstGeom prst="rect">
            <a:avLst/>
          </a:prstGeom>
        </p:spPr>
      </p:pic>
      <p:sp>
        <p:nvSpPr>
          <p:cNvPr id="32" name="正方形/長方形 31"/>
          <p:cNvSpPr/>
          <p:nvPr/>
        </p:nvSpPr>
        <p:spPr>
          <a:xfrm>
            <a:off x="3512337" y="6600113"/>
            <a:ext cx="3209889" cy="2554545"/>
          </a:xfrm>
          <a:prstGeom prst="rect">
            <a:avLst/>
          </a:prstGeom>
        </p:spPr>
        <p:txBody>
          <a:bodyPr wrap="square">
            <a:spAutoFit/>
          </a:bodyPr>
          <a:lstStyle/>
          <a:p>
            <a:r>
              <a:rPr lang="ja-JP" altLang="en-US" dirty="0"/>
              <a:t>　　</a:t>
            </a:r>
            <a:r>
              <a:rPr lang="ja-JP" altLang="en-US" dirty="0">
                <a:latin typeface="HGP明朝B" panose="02020800000000000000" pitchFamily="18" charset="-128"/>
                <a:ea typeface="HGP明朝B" panose="02020800000000000000" pitchFamily="18" charset="-128"/>
              </a:rPr>
              <a:t>　</a:t>
            </a:r>
            <a:r>
              <a:rPr lang="ja-JP" altLang="en-US" b="1" dirty="0">
                <a:solidFill>
                  <a:srgbClr val="0066FF"/>
                </a:solidFill>
                <a:latin typeface="HGP明朝B" panose="02020800000000000000" pitchFamily="18" charset="-128"/>
                <a:ea typeface="HGP明朝B" panose="02020800000000000000" pitchFamily="18" charset="-128"/>
              </a:rPr>
              <a:t>マイコンプログラミング</a:t>
            </a:r>
            <a:endParaRPr lang="en-US" altLang="ja-JP" b="1" dirty="0">
              <a:solidFill>
                <a:srgbClr val="0066FF"/>
              </a:solidFill>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マイコンが使えるようになると</a:t>
            </a:r>
            <a:endParaRPr lang="en-US" altLang="ja-JP" sz="1600" dirty="0">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「ものつくり」の世界が広がります。体験⇒</a:t>
            </a:r>
            <a:r>
              <a:rPr lang="en-US" altLang="ja-JP" sz="1600" dirty="0">
                <a:latin typeface="HGP明朝B" panose="02020800000000000000" pitchFamily="18" charset="-128"/>
                <a:ea typeface="HGP明朝B" panose="02020800000000000000" pitchFamily="18" charset="-128"/>
              </a:rPr>
              <a:t>PIC</a:t>
            </a:r>
            <a:r>
              <a:rPr lang="ja-JP" altLang="en-US" sz="1600" dirty="0">
                <a:latin typeface="HGP明朝B" panose="02020800000000000000" pitchFamily="18" charset="-128"/>
                <a:ea typeface="HGP明朝B" panose="02020800000000000000" pitchFamily="18" charset="-128"/>
              </a:rPr>
              <a:t>マイコンをイルミネーションの色やタイミングなどを制御するのに使います。プログラムの書き込みや必要ならプログラムの変更などを行います。</a:t>
            </a:r>
            <a:endParaRPr lang="en-US" altLang="ja-JP" sz="1600" dirty="0">
              <a:latin typeface="HGP明朝B" panose="02020800000000000000" pitchFamily="18" charset="-128"/>
              <a:ea typeface="HGP明朝B" panose="02020800000000000000" pitchFamily="18" charset="-128"/>
            </a:endParaRPr>
          </a:p>
          <a:p>
            <a:pPr>
              <a:lnSpc>
                <a:spcPts val="1800"/>
              </a:lnSpc>
            </a:pPr>
            <a:endParaRPr lang="en-US" altLang="ja-JP" dirty="0">
              <a:latin typeface="HGP明朝B" panose="02020800000000000000" pitchFamily="18" charset="-128"/>
              <a:ea typeface="HGP明朝B" panose="02020800000000000000" pitchFamily="18" charset="-128"/>
            </a:endParaRPr>
          </a:p>
          <a:p>
            <a:pPr>
              <a:lnSpc>
                <a:spcPts val="1800"/>
              </a:lnSpc>
            </a:pPr>
            <a:r>
              <a:rPr lang="ja-JP" altLang="en-US" dirty="0">
                <a:latin typeface="HGP明朝B" panose="02020800000000000000" pitchFamily="18" charset="-128"/>
                <a:ea typeface="HGP明朝B" panose="02020800000000000000" pitchFamily="18" charset="-128"/>
              </a:rPr>
              <a:t>　　</a:t>
            </a:r>
          </a:p>
        </p:txBody>
      </p:sp>
      <p:pic>
        <p:nvPicPr>
          <p:cNvPr id="47" name="Picture 6" descr="商用利用可能なライン素材"/>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574061" y="1517611"/>
            <a:ext cx="3148165" cy="561073"/>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4605419" y="1160032"/>
            <a:ext cx="1826141" cy="584775"/>
          </a:xfrm>
          <a:prstGeom prst="rect">
            <a:avLst/>
          </a:prstGeom>
          <a:noFill/>
        </p:spPr>
        <p:txBody>
          <a:bodyPr wrap="none" rtlCol="0">
            <a:spAutoFit/>
          </a:bodyPr>
          <a:lstStyle/>
          <a:p>
            <a:r>
              <a:rPr lang="ja-JP" altLang="en-US" sz="3200" dirty="0">
                <a:solidFill>
                  <a:srgbClr val="FF6600"/>
                </a:solidFill>
                <a:latin typeface="HGS創英角ﾎﾟｯﾌﾟ体" panose="040B0A00000000000000" pitchFamily="50" charset="-128"/>
                <a:ea typeface="HGS創英角ﾎﾟｯﾌﾟ体" panose="040B0A00000000000000" pitchFamily="50" charset="-128"/>
              </a:rPr>
              <a:t>学べます</a:t>
            </a:r>
            <a:endParaRPr kumimoji="1" lang="ja-JP" altLang="en-US" sz="3200" dirty="0">
              <a:solidFill>
                <a:srgbClr val="FF6600"/>
              </a:solidFill>
              <a:latin typeface="HGS創英角ﾎﾟｯﾌﾟ体" panose="040B0A00000000000000" pitchFamily="50" charset="-128"/>
              <a:ea typeface="HGS創英角ﾎﾟｯﾌﾟ体" panose="040B0A00000000000000" pitchFamily="50" charset="-128"/>
            </a:endParaRPr>
          </a:p>
        </p:txBody>
      </p:sp>
      <p:pic>
        <p:nvPicPr>
          <p:cNvPr id="22" name="Picture 6" descr="商用利用可能なライン素材"/>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01" y="-54870"/>
            <a:ext cx="2933701" cy="561073"/>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88358" y="3593601"/>
            <a:ext cx="3538532" cy="2123658"/>
          </a:xfrm>
          <a:prstGeom prst="rect">
            <a:avLst/>
          </a:prstGeom>
        </p:spPr>
        <p:txBody>
          <a:bodyPr wrap="square">
            <a:spAutoFit/>
          </a:bodyPr>
          <a:lstStyle/>
          <a:p>
            <a:r>
              <a:rPr lang="ja-JP" altLang="en-US" dirty="0"/>
              <a:t>　　</a:t>
            </a:r>
            <a:r>
              <a:rPr lang="ja-JP" altLang="en-US" dirty="0">
                <a:latin typeface="HGP明朝B" panose="02020800000000000000" pitchFamily="18" charset="-128"/>
                <a:ea typeface="HGP明朝B" panose="02020800000000000000" pitchFamily="18" charset="-128"/>
              </a:rPr>
              <a:t>　　　</a:t>
            </a:r>
            <a:r>
              <a:rPr lang="ja-JP" altLang="en-US" b="1" dirty="0">
                <a:solidFill>
                  <a:srgbClr val="0066FF"/>
                </a:solidFill>
                <a:latin typeface="HGP明朝B" panose="02020800000000000000" pitchFamily="18" charset="-128"/>
                <a:ea typeface="HGP明朝B" panose="02020800000000000000" pitchFamily="18" charset="-128"/>
              </a:rPr>
              <a:t>レーザー加工機</a:t>
            </a:r>
            <a:endParaRPr lang="en-US" altLang="ja-JP" b="1" dirty="0">
              <a:solidFill>
                <a:srgbClr val="0066FF"/>
              </a:solidFill>
              <a:latin typeface="HGP明朝B" panose="02020800000000000000" pitchFamily="18" charset="-128"/>
              <a:ea typeface="HGP明朝B" panose="02020800000000000000" pitchFamily="18" charset="-128"/>
            </a:endParaRPr>
          </a:p>
          <a:p>
            <a:r>
              <a:rPr lang="ja-JP" altLang="en-US" dirty="0">
                <a:latin typeface="HGP明朝B" panose="02020800000000000000" pitchFamily="18" charset="-128"/>
                <a:ea typeface="HGP明朝B" panose="02020800000000000000" pitchFamily="18" charset="-128"/>
              </a:rPr>
              <a:t>　</a:t>
            </a:r>
            <a:r>
              <a:rPr lang="ja-JP" altLang="en-US" sz="1600" dirty="0">
                <a:latin typeface="HGP明朝B" panose="02020800000000000000" pitchFamily="18" charset="-128"/>
                <a:ea typeface="HGP明朝B" panose="02020800000000000000" pitchFamily="18" charset="-128"/>
              </a:rPr>
              <a:t>アクリル板や</a:t>
            </a:r>
            <a:r>
              <a:rPr lang="en-US" altLang="ja-JP" sz="1600" dirty="0">
                <a:latin typeface="HGP明朝B" panose="02020800000000000000" pitchFamily="18" charset="-128"/>
                <a:ea typeface="HGP明朝B" panose="02020800000000000000" pitchFamily="18" charset="-128"/>
              </a:rPr>
              <a:t>MDF(</a:t>
            </a:r>
            <a:r>
              <a:rPr lang="ja-JP" altLang="en-US" sz="1600" dirty="0">
                <a:latin typeface="HGP明朝B" panose="02020800000000000000" pitchFamily="18" charset="-128"/>
                <a:ea typeface="HGP明朝B" panose="02020800000000000000" pitchFamily="18" charset="-128"/>
              </a:rPr>
              <a:t>木材チップの</a:t>
            </a:r>
            <a:endParaRPr lang="en-US" altLang="ja-JP" sz="1600" dirty="0">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　成型板</a:t>
            </a:r>
            <a:r>
              <a:rPr lang="en-US" altLang="ja-JP" sz="1600" dirty="0">
                <a:latin typeface="HGP明朝B" panose="02020800000000000000" pitchFamily="18" charset="-128"/>
                <a:ea typeface="HGP明朝B" panose="02020800000000000000" pitchFamily="18" charset="-128"/>
              </a:rPr>
              <a:t>)</a:t>
            </a:r>
            <a:r>
              <a:rPr lang="ja-JP" altLang="en-US" sz="1600" dirty="0">
                <a:latin typeface="HGP明朝B" panose="02020800000000000000" pitchFamily="18" charset="-128"/>
                <a:ea typeface="HGP明朝B" panose="02020800000000000000" pitchFamily="18" charset="-128"/>
              </a:rPr>
              <a:t>を自由な形に切断したり</a:t>
            </a:r>
            <a:endParaRPr lang="en-US" altLang="ja-JP" sz="1600" dirty="0">
              <a:latin typeface="HGP明朝B" panose="02020800000000000000" pitchFamily="18" charset="-128"/>
              <a:ea typeface="HGP明朝B" panose="02020800000000000000" pitchFamily="18" charset="-128"/>
            </a:endParaRPr>
          </a:p>
          <a:p>
            <a:r>
              <a:rPr lang="ja-JP" altLang="en-US" sz="1600" dirty="0">
                <a:latin typeface="HGP明朝B" panose="02020800000000000000" pitchFamily="18" charset="-128"/>
                <a:ea typeface="HGP明朝B" panose="02020800000000000000" pitchFamily="18" charset="-128"/>
              </a:rPr>
              <a:t>　任意の画像で彫刻できます。</a:t>
            </a:r>
            <a:endParaRPr lang="en-US" altLang="ja-JP" sz="1600" dirty="0">
              <a:latin typeface="HGP明朝B" panose="02020800000000000000" pitchFamily="18" charset="-128"/>
              <a:ea typeface="HGP明朝B" panose="02020800000000000000" pitchFamily="18" charset="-128"/>
            </a:endParaRPr>
          </a:p>
          <a:p>
            <a:pPr>
              <a:lnSpc>
                <a:spcPts val="1800"/>
              </a:lnSpc>
            </a:pPr>
            <a:r>
              <a:rPr lang="ja-JP" altLang="en-US" sz="1600" dirty="0">
                <a:latin typeface="HGP明朝B" panose="02020800000000000000" pitchFamily="18" charset="-128"/>
                <a:ea typeface="HGP明朝B" panose="02020800000000000000" pitchFamily="18" charset="-128"/>
              </a:rPr>
              <a:t>　体験⇒アクリル板の切断・彫刻を</a:t>
            </a:r>
            <a:endParaRPr lang="en-US" altLang="ja-JP" sz="1600" dirty="0">
              <a:latin typeface="HGP明朝B" panose="02020800000000000000" pitchFamily="18" charset="-128"/>
              <a:ea typeface="HGP明朝B" panose="02020800000000000000" pitchFamily="18" charset="-128"/>
            </a:endParaRPr>
          </a:p>
          <a:p>
            <a:pPr>
              <a:lnSpc>
                <a:spcPts val="1800"/>
              </a:lnSpc>
            </a:pPr>
            <a:r>
              <a:rPr lang="ja-JP" altLang="en-US" sz="1600" dirty="0">
                <a:latin typeface="HGP明朝B" panose="02020800000000000000" pitchFamily="18" charset="-128"/>
                <a:ea typeface="HGP明朝B" panose="02020800000000000000" pitchFamily="18" charset="-128"/>
              </a:rPr>
              <a:t>　行います</a:t>
            </a:r>
            <a:r>
              <a:rPr lang="ja-JP" altLang="en-US" dirty="0">
                <a:latin typeface="HGP明朝B" panose="02020800000000000000" pitchFamily="18" charset="-128"/>
                <a:ea typeface="HGP明朝B" panose="02020800000000000000" pitchFamily="18" charset="-128"/>
              </a:rPr>
              <a:t>。</a:t>
            </a:r>
            <a:endParaRPr lang="en-US" altLang="ja-JP" dirty="0">
              <a:latin typeface="HGP明朝B" panose="02020800000000000000" pitchFamily="18" charset="-128"/>
              <a:ea typeface="HGP明朝B" panose="02020800000000000000" pitchFamily="18" charset="-128"/>
            </a:endParaRPr>
          </a:p>
          <a:p>
            <a:pPr>
              <a:lnSpc>
                <a:spcPts val="1800"/>
              </a:lnSpc>
            </a:pPr>
            <a:endParaRPr lang="en-US" altLang="ja-JP" dirty="0">
              <a:latin typeface="HGP明朝B" panose="02020800000000000000" pitchFamily="18" charset="-128"/>
              <a:ea typeface="HGP明朝B" panose="02020800000000000000" pitchFamily="18" charset="-128"/>
            </a:endParaRPr>
          </a:p>
          <a:p>
            <a:pPr>
              <a:lnSpc>
                <a:spcPts val="1800"/>
              </a:lnSpc>
            </a:pPr>
            <a:r>
              <a:rPr lang="ja-JP" altLang="en-US" dirty="0">
                <a:latin typeface="HGP明朝B" panose="02020800000000000000" pitchFamily="18" charset="-128"/>
                <a:ea typeface="HGP明朝B" panose="02020800000000000000" pitchFamily="18" charset="-128"/>
              </a:rPr>
              <a:t>　　</a:t>
            </a:r>
          </a:p>
        </p:txBody>
      </p:sp>
      <p:sp>
        <p:nvSpPr>
          <p:cNvPr id="3" name="爆発 1 2"/>
          <p:cNvSpPr/>
          <p:nvPr/>
        </p:nvSpPr>
        <p:spPr>
          <a:xfrm>
            <a:off x="138491" y="4939980"/>
            <a:ext cx="3582779" cy="2404849"/>
          </a:xfrm>
          <a:prstGeom prst="irregularSeal1">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rot="20779359">
            <a:off x="1018839" y="5437827"/>
            <a:ext cx="3332989" cy="923330"/>
          </a:xfrm>
          <a:prstGeom prst="rect">
            <a:avLst/>
          </a:prstGeom>
        </p:spPr>
        <p:txBody>
          <a:bodyPr wrap="square">
            <a:spAutoFit/>
          </a:bodyPr>
          <a:lstStyle/>
          <a:p>
            <a:r>
              <a:rPr lang="ja-JP" altLang="en-US" dirty="0">
                <a:latin typeface="HGS明朝B" panose="02020800000000000000" pitchFamily="18" charset="-128"/>
                <a:ea typeface="HGS明朝B" panose="02020800000000000000" pitchFamily="18" charset="-128"/>
              </a:rPr>
              <a:t>　　</a:t>
            </a:r>
            <a:r>
              <a:rPr lang="ja-JP" altLang="en-US" dirty="0">
                <a:solidFill>
                  <a:srgbClr val="0000CC"/>
                </a:solidFill>
                <a:latin typeface="HGS明朝B" panose="02020800000000000000" pitchFamily="18" charset="-128"/>
                <a:ea typeface="HGS明朝B" panose="02020800000000000000" pitchFamily="18" charset="-128"/>
              </a:rPr>
              <a:t>特典</a:t>
            </a:r>
            <a:endParaRPr lang="en-US" altLang="ja-JP" dirty="0">
              <a:solidFill>
                <a:srgbClr val="0000CC"/>
              </a:solidFill>
              <a:latin typeface="HGS明朝B" panose="02020800000000000000" pitchFamily="18" charset="-128"/>
              <a:ea typeface="HGS明朝B" panose="02020800000000000000" pitchFamily="18" charset="-128"/>
            </a:endParaRPr>
          </a:p>
          <a:p>
            <a:r>
              <a:rPr lang="ja-JP" altLang="en-US" dirty="0">
                <a:solidFill>
                  <a:srgbClr val="0000CC"/>
                </a:solidFill>
                <a:latin typeface="HGS明朝B" panose="02020800000000000000" pitchFamily="18" charset="-128"/>
                <a:ea typeface="HGS明朝B" panose="02020800000000000000" pitchFamily="18" charset="-128"/>
              </a:rPr>
              <a:t>レーザー加工機の</a:t>
            </a:r>
            <a:endParaRPr lang="en-US" altLang="ja-JP" dirty="0">
              <a:solidFill>
                <a:srgbClr val="0000CC"/>
              </a:solidFill>
              <a:latin typeface="HGS明朝B" panose="02020800000000000000" pitchFamily="18" charset="-128"/>
              <a:ea typeface="HGS明朝B" panose="02020800000000000000" pitchFamily="18" charset="-128"/>
            </a:endParaRPr>
          </a:p>
          <a:p>
            <a:r>
              <a:rPr lang="ja-JP" altLang="en-US" sz="1600" dirty="0">
                <a:solidFill>
                  <a:srgbClr val="0000CC"/>
                </a:solidFill>
                <a:latin typeface="HGS明朝B" panose="02020800000000000000" pitchFamily="18" charset="-128"/>
                <a:ea typeface="HGS明朝B" panose="02020800000000000000" pitchFamily="18" charset="-128"/>
              </a:rPr>
              <a:t>ライセンス</a:t>
            </a:r>
            <a:r>
              <a:rPr lang="ja-JP" altLang="en-US" dirty="0">
                <a:solidFill>
                  <a:srgbClr val="0000CC"/>
                </a:solidFill>
                <a:latin typeface="HGS明朝B" panose="02020800000000000000" pitchFamily="18" charset="-128"/>
                <a:ea typeface="HGS明朝B" panose="02020800000000000000" pitchFamily="18" charset="-128"/>
              </a:rPr>
              <a:t>取得</a:t>
            </a:r>
          </a:p>
        </p:txBody>
      </p:sp>
    </p:spTree>
    <p:extLst>
      <p:ext uri="{BB962C8B-B14F-4D97-AF65-F5344CB8AC3E}">
        <p14:creationId xmlns:p14="http://schemas.microsoft.com/office/powerpoint/2010/main" val="4121415622"/>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TM02892315[[fn=ウィスプ]]</Template>
  <TotalTime>2687</TotalTime>
  <Words>416</Words>
  <Application>Microsoft Office PowerPoint</Application>
  <PresentationFormat>A4 210 x 297 mm</PresentationFormat>
  <Paragraphs>82</Paragraphs>
  <Slides>2</Slides>
  <Notes>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vt:i4>
      </vt:variant>
    </vt:vector>
  </HeadingPairs>
  <TitlesOfParts>
    <vt:vector size="17" baseType="lpstr">
      <vt:lpstr>Adobe Ming Std L</vt:lpstr>
      <vt:lpstr>HGP創英角ﾎﾟｯﾌﾟ体</vt:lpstr>
      <vt:lpstr>HGP明朝B</vt:lpstr>
      <vt:lpstr>HGS教科書体</vt:lpstr>
      <vt:lpstr>HGS創英角ﾎﾟｯﾌﾟ体</vt:lpstr>
      <vt:lpstr>HGS明朝B</vt:lpstr>
      <vt:lpstr>HG行書体</vt:lpstr>
      <vt:lpstr>HG創英角ﾎﾟｯﾌﾟ体</vt:lpstr>
      <vt:lpstr>ＭＳ Ｐゴシック</vt:lpstr>
      <vt:lpstr>Arial</vt:lpstr>
      <vt:lpstr>Calibri</vt:lpstr>
      <vt:lpstr>Calibri Light</vt:lpstr>
      <vt:lpstr>Elephant</vt:lpstr>
      <vt:lpstr>Wingdings 2</vt:lpstr>
      <vt:lpstr>HDOfficeLightV0</vt:lpstr>
      <vt:lpstr>PowerPoint プレゼンテーション</vt:lpstr>
      <vt:lpstr>PowerPoint プレゼンテーション</vt:lpstr>
    </vt:vector>
  </TitlesOfParts>
  <Company>東京工業大学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yokokoji</dc:creator>
  <cp:lastModifiedBy>眞嶋</cp:lastModifiedBy>
  <cp:revision>340</cp:revision>
  <cp:lastPrinted>2022-02-07T07:06:04Z</cp:lastPrinted>
  <dcterms:created xsi:type="dcterms:W3CDTF">2015-06-25T01:06:33Z</dcterms:created>
  <dcterms:modified xsi:type="dcterms:W3CDTF">2025-03-24T07:36:14Z</dcterms:modified>
</cp:coreProperties>
</file>